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9144000" cy="5143500" type="screen16x9"/>
  <p:notesSz cx="6858000" cy="9144000"/>
  <p:embeddedFontLst>
    <p:embeddedFont>
      <p:font typeface="Barlow Semi Condensed" panose="020F0502020204030204" pitchFamily="34" charset="0"/>
      <p:regular r:id="rId5"/>
      <p:bold r:id="rId6"/>
      <p:italic r:id="rId7"/>
      <p:boldItalic r:id="rId8"/>
    </p:embeddedFont>
    <p:embeddedFont>
      <p:font typeface="Barlow Semi Condensed Medium" panose="020F0502020204030204" pitchFamily="34" charset="0"/>
      <p:regular r:id="rId9"/>
      <p:bold r:id="rId10"/>
      <p:italic r:id="rId11"/>
      <p:boldItalic r:id="rId12"/>
    </p:embeddedFont>
    <p:embeddedFont>
      <p:font typeface="Barlow Semi Condensed SemiBold" panose="020F0502020204030204" pitchFamily="3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i2/7re+CjOr+a6jEjvhnze2/z6z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0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4"/>
    <p:restoredTop sz="94631"/>
  </p:normalViewPr>
  <p:slideViewPr>
    <p:cSldViewPr snapToGrid="0">
      <p:cViewPr varScale="1">
        <p:scale>
          <a:sx n="138" d="100"/>
          <a:sy n="138" d="100"/>
        </p:scale>
        <p:origin x="176" y="59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51" d="100"/>
          <a:sy n="151" d="100"/>
        </p:scale>
        <p:origin x="316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51" Type="http://schemas.openxmlformats.org/officeDocument/2006/relationships/tableStyles" Target="tableStyles.xml"/><Relationship Id="rId3" Type="http://schemas.openxmlformats.org/officeDocument/2006/relationships/notesMaster" Target="notesMasters/notesMaster1.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font" Target="fonts/font3.fntdata"/><Relationship Id="rId1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font" Target="fonts/font6.fntdata"/><Relationship Id="rId4" Type="http://schemas.openxmlformats.org/officeDocument/2006/relationships/handoutMaster" Target="handoutMasters/handoutMaster1.xml"/><Relationship Id="rId9" Type="http://schemas.openxmlformats.org/officeDocument/2006/relationships/font" Target="fonts/font5.fntdata"/><Relationship Id="rId14" Type="http://schemas.openxmlformats.org/officeDocument/2006/relationships/font" Target="fonts/font10.fntdata"/><Relationship Id="rId4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78ED2-0DD2-8D20-144C-9B69664944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790742-E177-4088-800D-3DD2B513A1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A0EC80-9E50-574C-8E35-3F7DCEEF8C52}" type="datetimeFigureOut">
              <a:rPr lang="en-US" smtClean="0"/>
              <a:t>9/15/23</a:t>
            </a:fld>
            <a:endParaRPr lang="en-US"/>
          </a:p>
        </p:txBody>
      </p:sp>
      <p:sp>
        <p:nvSpPr>
          <p:cNvPr id="4" name="Footer Placeholder 3">
            <a:extLst>
              <a:ext uri="{FF2B5EF4-FFF2-40B4-BE49-F238E27FC236}">
                <a16:creationId xmlns:a16="http://schemas.microsoft.com/office/drawing/2014/main" id="{5AFB4FEB-093B-691C-6AB4-19569C272B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C3703B-6880-E063-D8A8-96A196F88C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08454E-0322-F94E-85EF-BD0577AEDDAF}" type="slidenum">
              <a:rPr lang="en-US" smtClean="0"/>
              <a:t>‹#›</a:t>
            </a:fld>
            <a:endParaRPr lang="en-US"/>
          </a:p>
        </p:txBody>
      </p:sp>
    </p:spTree>
    <p:extLst>
      <p:ext uri="{BB962C8B-B14F-4D97-AF65-F5344CB8AC3E}">
        <p14:creationId xmlns:p14="http://schemas.microsoft.com/office/powerpoint/2010/main" val="3418570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partment/Faculty Title Slide (Red)" preserve="1">
  <p:cSld name="Department/Faculty Title Slide (Red)">
    <p:bg>
      <p:bgPr>
        <a:gradFill>
          <a:gsLst>
            <a:gs pos="0">
              <a:srgbClr val="B30738"/>
            </a:gs>
            <a:gs pos="100000">
              <a:srgbClr val="811E2D"/>
            </a:gs>
          </a:gsLst>
          <a:lin ang="5400012" scaled="0"/>
        </a:gradFill>
        <a:effectLst/>
      </p:bgPr>
    </p:bg>
    <p:spTree>
      <p:nvGrpSpPr>
        <p:cNvPr id="1" name="Shape 6"/>
        <p:cNvGrpSpPr/>
        <p:nvPr/>
      </p:nvGrpSpPr>
      <p:grpSpPr>
        <a:xfrm>
          <a:off x="0" y="0"/>
          <a:ext cx="0" cy="0"/>
          <a:chOff x="0" y="0"/>
          <a:chExt cx="0" cy="0"/>
        </a:xfrm>
      </p:grpSpPr>
      <p:sp>
        <p:nvSpPr>
          <p:cNvPr id="7" name="Google Shape;7;p31"/>
          <p:cNvSpPr/>
          <p:nvPr/>
        </p:nvSpPr>
        <p:spPr>
          <a:xfrm>
            <a:off x="50175" y="58550"/>
            <a:ext cx="9032700" cy="5009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Google Shape;8;p31"/>
          <p:cNvPicPr preferRelativeResize="0"/>
          <p:nvPr/>
        </p:nvPicPr>
        <p:blipFill rotWithShape="1">
          <a:blip r:embed="rId2">
            <a:alphaModFix/>
          </a:blip>
          <a:srcRect/>
          <a:stretch/>
        </p:blipFill>
        <p:spPr>
          <a:xfrm>
            <a:off x="2134374" y="776450"/>
            <a:ext cx="4864324" cy="2369425"/>
          </a:xfrm>
          <a:prstGeom prst="rect">
            <a:avLst/>
          </a:prstGeom>
          <a:noFill/>
          <a:ln>
            <a:noFill/>
          </a:ln>
        </p:spPr>
      </p:pic>
      <p:sp>
        <p:nvSpPr>
          <p:cNvPr id="9" name="Google Shape;9;p31"/>
          <p:cNvSpPr txBox="1">
            <a:spLocks noGrp="1"/>
          </p:cNvSpPr>
          <p:nvPr>
            <p:ph type="subTitle" idx="1" hasCustomPrompt="1"/>
          </p:nvPr>
        </p:nvSpPr>
        <p:spPr>
          <a:xfrm>
            <a:off x="2506350" y="3416450"/>
            <a:ext cx="4131300" cy="246221"/>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F4F2F0"/>
              </a:buClr>
              <a:buSzPts val="1600"/>
              <a:buFont typeface="Barlow Semi Condensed"/>
              <a:buNone/>
              <a:defRPr sz="1600" b="0" i="0" u="none" strike="noStrike" cap="all" baseline="0">
                <a:solidFill>
                  <a:srgbClr val="F4F2F0"/>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dirty="0"/>
              <a:t>DEPARTMENT/FACULTY 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plit Screen (Right)" preserve="1">
  <p:cSld name="Split Screen (Right)">
    <p:bg>
      <p:bgPr>
        <a:solidFill>
          <a:schemeClr val="lt1"/>
        </a:solidFill>
        <a:effectLst/>
      </p:bgPr>
    </p:bg>
    <p:spTree>
      <p:nvGrpSpPr>
        <p:cNvPr id="1" name="Shape 60"/>
        <p:cNvGrpSpPr/>
        <p:nvPr/>
      </p:nvGrpSpPr>
      <p:grpSpPr>
        <a:xfrm>
          <a:off x="0" y="0"/>
          <a:ext cx="0" cy="0"/>
          <a:chOff x="0" y="0"/>
          <a:chExt cx="0" cy="0"/>
        </a:xfrm>
      </p:grpSpPr>
      <p:pic>
        <p:nvPicPr>
          <p:cNvPr id="61" name="Google Shape;61;p40"/>
          <p:cNvPicPr preferRelativeResize="0"/>
          <p:nvPr/>
        </p:nvPicPr>
        <p:blipFill rotWithShape="1">
          <a:blip r:embed="rId2">
            <a:alphaModFix/>
          </a:blip>
          <a:srcRect/>
          <a:stretch/>
        </p:blipFill>
        <p:spPr>
          <a:xfrm>
            <a:off x="0" y="0"/>
            <a:ext cx="4571999" cy="5143502"/>
          </a:xfrm>
          <a:prstGeom prst="rect">
            <a:avLst/>
          </a:prstGeom>
          <a:noFill/>
          <a:ln>
            <a:noFill/>
          </a:ln>
          <a:effectLst>
            <a:outerShdw blurRad="57150" dist="9525" dir="7740000" algn="bl" rotWithShape="0">
              <a:srgbClr val="000000">
                <a:alpha val="49411"/>
              </a:srgbClr>
            </a:outerShdw>
          </a:effectLst>
        </p:spPr>
      </p:pic>
      <p:sp>
        <p:nvSpPr>
          <p:cNvPr id="62" name="Google Shape;62;p40"/>
          <p:cNvSpPr/>
          <p:nvPr/>
        </p:nvSpPr>
        <p:spPr>
          <a:xfrm>
            <a:off x="749707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 name="Google Shape;63;p40"/>
          <p:cNvPicPr preferRelativeResize="0"/>
          <p:nvPr/>
        </p:nvPicPr>
        <p:blipFill rotWithShape="1">
          <a:blip r:embed="rId3">
            <a:alphaModFix/>
          </a:blip>
          <a:srcRect/>
          <a:stretch/>
        </p:blipFill>
        <p:spPr>
          <a:xfrm>
            <a:off x="7496975" y="4515954"/>
            <a:ext cx="1330117" cy="617755"/>
          </a:xfrm>
          <a:prstGeom prst="rect">
            <a:avLst/>
          </a:prstGeom>
          <a:noFill/>
          <a:ln>
            <a:noFill/>
          </a:ln>
        </p:spPr>
      </p:pic>
      <p:sp>
        <p:nvSpPr>
          <p:cNvPr id="64" name="Google Shape;64;p40"/>
          <p:cNvSpPr txBox="1">
            <a:spLocks noGrp="1"/>
          </p:cNvSpPr>
          <p:nvPr>
            <p:ph type="title" hasCustomPrompt="1"/>
          </p:nvPr>
        </p:nvSpPr>
        <p:spPr>
          <a:xfrm>
            <a:off x="4997250" y="574673"/>
            <a:ext cx="3762000"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65" name="Google Shape;65;p40"/>
          <p:cNvSpPr txBox="1">
            <a:spLocks noGrp="1"/>
          </p:cNvSpPr>
          <p:nvPr>
            <p:ph type="subTitle" idx="1" hasCustomPrompt="1"/>
          </p:nvPr>
        </p:nvSpPr>
        <p:spPr>
          <a:xfrm>
            <a:off x="4997250" y="1691261"/>
            <a:ext cx="3586200" cy="21544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Arial"/>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r>
              <a:rPr lang="en-US" dirty="0"/>
              <a:t>Add body text here</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 List (White)" preserve="1">
  <p:cSld name="Bullet List (White)">
    <p:bg>
      <p:bgPr>
        <a:solidFill>
          <a:schemeClr val="lt1"/>
        </a:solidFill>
        <a:effectLst/>
      </p:bgPr>
    </p:bg>
    <p:spTree>
      <p:nvGrpSpPr>
        <p:cNvPr id="1" name="Shape 66"/>
        <p:cNvGrpSpPr/>
        <p:nvPr/>
      </p:nvGrpSpPr>
      <p:grpSpPr>
        <a:xfrm>
          <a:off x="0" y="0"/>
          <a:ext cx="0" cy="0"/>
          <a:chOff x="0" y="0"/>
          <a:chExt cx="0" cy="0"/>
        </a:xfrm>
      </p:grpSpPr>
      <p:grpSp>
        <p:nvGrpSpPr>
          <p:cNvPr id="67" name="Google Shape;67;p41"/>
          <p:cNvGrpSpPr/>
          <p:nvPr/>
        </p:nvGrpSpPr>
        <p:grpSpPr>
          <a:xfrm>
            <a:off x="-91440" y="0"/>
            <a:ext cx="2225420" cy="5191625"/>
            <a:chOff x="-233670" y="-45875"/>
            <a:chExt cx="2225420" cy="5191625"/>
          </a:xfrm>
        </p:grpSpPr>
        <p:sp>
          <p:nvSpPr>
            <p:cNvPr id="68" name="Google Shape;68;p41"/>
            <p:cNvSpPr/>
            <p:nvPr/>
          </p:nvSpPr>
          <p:spPr>
            <a:xfrm rot="10800000">
              <a:off x="183950" y="-41250"/>
              <a:ext cx="1807800" cy="5187000"/>
            </a:xfrm>
            <a:prstGeom prst="trapezoid">
              <a:avLst>
                <a:gd name="adj" fmla="val 27356"/>
              </a:avLst>
            </a:prstGeom>
            <a:solidFill>
              <a:srgbClr val="F0EEEC"/>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1"/>
            <p:cNvSpPr/>
            <p:nvPr/>
          </p:nvSpPr>
          <p:spPr>
            <a:xfrm>
              <a:off x="-233670" y="-45875"/>
              <a:ext cx="1465495" cy="5187000"/>
            </a:xfrm>
            <a:prstGeom prst="rect">
              <a:avLst/>
            </a:prstGeom>
            <a:solidFill>
              <a:srgbClr val="F0EE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70" name="Google Shape;70;p41"/>
          <p:cNvSpPr/>
          <p:nvPr/>
        </p:nvSpPr>
        <p:spPr>
          <a:xfrm>
            <a:off x="749707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 name="Google Shape;71;p41"/>
          <p:cNvPicPr preferRelativeResize="0"/>
          <p:nvPr/>
        </p:nvPicPr>
        <p:blipFill rotWithShape="1">
          <a:blip r:embed="rId2">
            <a:alphaModFix/>
          </a:blip>
          <a:srcRect/>
          <a:stretch/>
        </p:blipFill>
        <p:spPr>
          <a:xfrm>
            <a:off x="7496975" y="4515954"/>
            <a:ext cx="1330117" cy="617755"/>
          </a:xfrm>
          <a:prstGeom prst="rect">
            <a:avLst/>
          </a:prstGeom>
          <a:noFill/>
          <a:ln>
            <a:noFill/>
          </a:ln>
        </p:spPr>
      </p:pic>
      <p:sp>
        <p:nvSpPr>
          <p:cNvPr id="72" name="Google Shape;72;p41"/>
          <p:cNvSpPr txBox="1">
            <a:spLocks noGrp="1"/>
          </p:cNvSpPr>
          <p:nvPr>
            <p:ph type="title"/>
          </p:nvPr>
        </p:nvSpPr>
        <p:spPr>
          <a:xfrm>
            <a:off x="547050" y="754150"/>
            <a:ext cx="8346900" cy="51937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C20E38"/>
              </a:buClr>
              <a:buSzPts val="4500"/>
              <a:buFont typeface="Barlow Semi Condensed"/>
              <a:buNone/>
              <a:defRPr sz="450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endParaRPr/>
          </a:p>
        </p:txBody>
      </p:sp>
      <p:sp>
        <p:nvSpPr>
          <p:cNvPr id="73" name="Google Shape;73;p41"/>
          <p:cNvSpPr txBox="1">
            <a:spLocks noGrp="1"/>
          </p:cNvSpPr>
          <p:nvPr>
            <p:ph type="subTitle" idx="1"/>
          </p:nvPr>
        </p:nvSpPr>
        <p:spPr>
          <a:xfrm>
            <a:off x="547050" y="1238650"/>
            <a:ext cx="4096200" cy="353943"/>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434343"/>
              </a:buClr>
              <a:buSzPts val="2300"/>
              <a:buFont typeface="Barlow Semi Condensed"/>
              <a:buNone/>
              <a:defRPr sz="2300" b="0" i="0" u="none" strike="noStrike" cap="all" baseline="0">
                <a:solidFill>
                  <a:srgbClr val="434343"/>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9pPr>
          </a:lstStyle>
          <a:p>
            <a:endParaRPr dirty="0"/>
          </a:p>
        </p:txBody>
      </p:sp>
      <p:sp>
        <p:nvSpPr>
          <p:cNvPr id="74" name="Google Shape;74;p41"/>
          <p:cNvSpPr txBox="1">
            <a:spLocks noGrp="1"/>
          </p:cNvSpPr>
          <p:nvPr>
            <p:ph type="body" idx="2" hasCustomPrompt="1"/>
          </p:nvPr>
        </p:nvSpPr>
        <p:spPr>
          <a:xfrm>
            <a:off x="2133979" y="1819850"/>
            <a:ext cx="6471053" cy="2085000"/>
          </a:xfrm>
          <a:prstGeom prst="rect">
            <a:avLst/>
          </a:prstGeom>
          <a:noFill/>
          <a:ln>
            <a:noFill/>
          </a:ln>
        </p:spPr>
        <p:txBody>
          <a:bodyPr spcFirstLastPara="1" wrap="square" lIns="0" tIns="0" rIns="0" bIns="0" anchor="t" anchorCtr="0">
            <a:noAutofit/>
          </a:bodyPr>
          <a:lstStyle>
            <a:lvl1pPr marL="285750" marR="0" lvl="0" indent="-285750" algn="l" rtl="0">
              <a:lnSpc>
                <a:spcPct val="100000"/>
              </a:lnSpc>
              <a:spcBef>
                <a:spcPts val="0"/>
              </a:spcBef>
              <a:spcAft>
                <a:spcPts val="0"/>
              </a:spcAft>
              <a:buClr>
                <a:srgbClr val="7B8898"/>
              </a:buClr>
              <a:buSzPts val="1750"/>
              <a:buFont typeface="Arial" panose="020B0604020202020204" pitchFamily="34" charset="0"/>
              <a:buChar char="•"/>
              <a:defRPr sz="1400" b="0" i="0" u="none" strike="noStrike" cap="none">
                <a:solidFill>
                  <a:srgbClr val="7B8898"/>
                </a:solidFill>
                <a:latin typeface="Barlow Semi Condensed"/>
                <a:ea typeface="Barlow Semi Condensed"/>
                <a:cs typeface="Barlow Semi Condensed"/>
                <a:sym typeface="Barlow Semi Condensed"/>
              </a:defRPr>
            </a:lvl1pPr>
            <a:lvl2pPr marL="914400" marR="0" lvl="1" indent="-339725" algn="l" rtl="0">
              <a:lnSpc>
                <a:spcPct val="100000"/>
              </a:lnSpc>
              <a:spcBef>
                <a:spcPts val="0"/>
              </a:spcBef>
              <a:spcAft>
                <a:spcPts val="0"/>
              </a:spcAft>
              <a:buClr>
                <a:srgbClr val="7B8898"/>
              </a:buClr>
              <a:buSzPts val="1750"/>
              <a:buFont typeface="Barlow Semi Condensed"/>
              <a:buChar char="○"/>
              <a:defRPr sz="1750" b="0" i="0" u="none" strike="noStrike" cap="none">
                <a:solidFill>
                  <a:srgbClr val="7B8898"/>
                </a:solidFill>
                <a:latin typeface="Barlow Semi Condensed"/>
                <a:ea typeface="Barlow Semi Condensed"/>
                <a:cs typeface="Barlow Semi Condensed"/>
                <a:sym typeface="Barlow Semi Condensed"/>
              </a:defRPr>
            </a:lvl2pPr>
            <a:lvl3pPr marL="1371600" marR="0" lvl="2" indent="-339725" algn="l" rtl="0">
              <a:lnSpc>
                <a:spcPct val="100000"/>
              </a:lnSpc>
              <a:spcBef>
                <a:spcPts val="0"/>
              </a:spcBef>
              <a:spcAft>
                <a:spcPts val="0"/>
              </a:spcAft>
              <a:buClr>
                <a:srgbClr val="7B8898"/>
              </a:buClr>
              <a:buSzPts val="1750"/>
              <a:buFont typeface="Barlow Semi Condensed"/>
              <a:buChar char="■"/>
              <a:defRPr sz="1750" b="0" i="0" u="none" strike="noStrike" cap="none">
                <a:solidFill>
                  <a:srgbClr val="7B8898"/>
                </a:solidFill>
                <a:latin typeface="Barlow Semi Condensed"/>
                <a:ea typeface="Barlow Semi Condensed"/>
                <a:cs typeface="Barlow Semi Condensed"/>
                <a:sym typeface="Barlow Semi Condensed"/>
              </a:defRPr>
            </a:lvl3pPr>
            <a:lvl4pPr marL="1828800" marR="0" lvl="3" indent="-339725" algn="l" rtl="0">
              <a:lnSpc>
                <a:spcPct val="100000"/>
              </a:lnSpc>
              <a:spcBef>
                <a:spcPts val="0"/>
              </a:spcBef>
              <a:spcAft>
                <a:spcPts val="0"/>
              </a:spcAft>
              <a:buClr>
                <a:srgbClr val="7B8898"/>
              </a:buClr>
              <a:buSzPts val="1750"/>
              <a:buFont typeface="Barlow Semi Condensed"/>
              <a:buChar char="●"/>
              <a:defRPr sz="1750" b="0" i="0" u="none" strike="noStrike" cap="none">
                <a:solidFill>
                  <a:srgbClr val="7B8898"/>
                </a:solidFill>
                <a:latin typeface="Barlow Semi Condensed"/>
                <a:ea typeface="Barlow Semi Condensed"/>
                <a:cs typeface="Barlow Semi Condensed"/>
                <a:sym typeface="Barlow Semi Condensed"/>
              </a:defRPr>
            </a:lvl4pPr>
            <a:lvl5pPr marL="2286000" marR="0" lvl="4" indent="-339725" algn="l" rtl="0">
              <a:lnSpc>
                <a:spcPct val="100000"/>
              </a:lnSpc>
              <a:spcBef>
                <a:spcPts val="0"/>
              </a:spcBef>
              <a:spcAft>
                <a:spcPts val="0"/>
              </a:spcAft>
              <a:buClr>
                <a:srgbClr val="7B8898"/>
              </a:buClr>
              <a:buSzPts val="1750"/>
              <a:buFont typeface="Barlow Semi Condensed"/>
              <a:buChar char="○"/>
              <a:defRPr sz="1750" b="0" i="0" u="none" strike="noStrike" cap="none">
                <a:solidFill>
                  <a:srgbClr val="7B8898"/>
                </a:solidFill>
                <a:latin typeface="Barlow Semi Condensed"/>
                <a:ea typeface="Barlow Semi Condensed"/>
                <a:cs typeface="Barlow Semi Condensed"/>
                <a:sym typeface="Barlow Semi Condensed"/>
              </a:defRPr>
            </a:lvl5pPr>
            <a:lvl6pPr marL="2743200" marR="0" lvl="5" indent="-339725" algn="l" rtl="0">
              <a:lnSpc>
                <a:spcPct val="100000"/>
              </a:lnSpc>
              <a:spcBef>
                <a:spcPts val="0"/>
              </a:spcBef>
              <a:spcAft>
                <a:spcPts val="0"/>
              </a:spcAft>
              <a:buClr>
                <a:srgbClr val="7B8898"/>
              </a:buClr>
              <a:buSzPts val="1750"/>
              <a:buFont typeface="Barlow Semi Condensed"/>
              <a:buChar char="■"/>
              <a:defRPr sz="1750" b="0" i="0" u="none" strike="noStrike" cap="none">
                <a:solidFill>
                  <a:srgbClr val="7B8898"/>
                </a:solidFill>
                <a:latin typeface="Barlow Semi Condensed"/>
                <a:ea typeface="Barlow Semi Condensed"/>
                <a:cs typeface="Barlow Semi Condensed"/>
                <a:sym typeface="Barlow Semi Condensed"/>
              </a:defRPr>
            </a:lvl6pPr>
            <a:lvl7pPr marL="3200400" marR="0" lvl="6" indent="-339725" algn="l" rtl="0">
              <a:lnSpc>
                <a:spcPct val="100000"/>
              </a:lnSpc>
              <a:spcBef>
                <a:spcPts val="0"/>
              </a:spcBef>
              <a:spcAft>
                <a:spcPts val="0"/>
              </a:spcAft>
              <a:buClr>
                <a:srgbClr val="7B8898"/>
              </a:buClr>
              <a:buSzPts val="1750"/>
              <a:buFont typeface="Barlow Semi Condensed"/>
              <a:buChar char="●"/>
              <a:defRPr sz="1750" b="0" i="0" u="none" strike="noStrike" cap="none">
                <a:solidFill>
                  <a:srgbClr val="7B8898"/>
                </a:solidFill>
                <a:latin typeface="Barlow Semi Condensed"/>
                <a:ea typeface="Barlow Semi Condensed"/>
                <a:cs typeface="Barlow Semi Condensed"/>
                <a:sym typeface="Barlow Semi Condensed"/>
              </a:defRPr>
            </a:lvl7pPr>
            <a:lvl8pPr marL="3657600" marR="0" lvl="7" indent="-339725" algn="l" rtl="0">
              <a:lnSpc>
                <a:spcPct val="100000"/>
              </a:lnSpc>
              <a:spcBef>
                <a:spcPts val="0"/>
              </a:spcBef>
              <a:spcAft>
                <a:spcPts val="0"/>
              </a:spcAft>
              <a:buClr>
                <a:srgbClr val="7B8898"/>
              </a:buClr>
              <a:buSzPts val="1750"/>
              <a:buFont typeface="Barlow Semi Condensed"/>
              <a:buChar char="○"/>
              <a:defRPr sz="1750" b="0" i="0" u="none" strike="noStrike" cap="none">
                <a:solidFill>
                  <a:srgbClr val="7B8898"/>
                </a:solidFill>
                <a:latin typeface="Barlow Semi Condensed"/>
                <a:ea typeface="Barlow Semi Condensed"/>
                <a:cs typeface="Barlow Semi Condensed"/>
                <a:sym typeface="Barlow Semi Condensed"/>
              </a:defRPr>
            </a:lvl8pPr>
            <a:lvl9pPr marL="4114800" marR="0" lvl="8" indent="-339725" algn="l" rtl="0">
              <a:lnSpc>
                <a:spcPct val="100000"/>
              </a:lnSpc>
              <a:spcBef>
                <a:spcPts val="0"/>
              </a:spcBef>
              <a:spcAft>
                <a:spcPts val="0"/>
              </a:spcAft>
              <a:buClr>
                <a:srgbClr val="7B8898"/>
              </a:buClr>
              <a:buSzPts val="1750"/>
              <a:buFont typeface="Barlow Semi Condensed"/>
              <a:buChar char="■"/>
              <a:defRPr sz="1750" b="0" i="0" u="none" strike="noStrike" cap="none">
                <a:solidFill>
                  <a:srgbClr val="7B8898"/>
                </a:solidFill>
                <a:latin typeface="Barlow Semi Condensed"/>
                <a:ea typeface="Barlow Semi Condensed"/>
                <a:cs typeface="Barlow Semi Condensed"/>
                <a:sym typeface="Barlow Semi Condensed"/>
              </a:defRPr>
            </a:lvl9pPr>
          </a:lstStyle>
          <a:p>
            <a:r>
              <a:rPr lang="en-US" dirty="0"/>
              <a:t>Click to add bulleted list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White)" preserve="1">
  <p:cSld name="Text (White)">
    <p:bg>
      <p:bgPr>
        <a:solidFill>
          <a:schemeClr val="lt1"/>
        </a:solidFill>
        <a:effectLst/>
      </p:bgPr>
    </p:bg>
    <p:spTree>
      <p:nvGrpSpPr>
        <p:cNvPr id="1" name="Shape 75"/>
        <p:cNvGrpSpPr/>
        <p:nvPr/>
      </p:nvGrpSpPr>
      <p:grpSpPr>
        <a:xfrm>
          <a:off x="0" y="0"/>
          <a:ext cx="0" cy="0"/>
          <a:chOff x="0" y="0"/>
          <a:chExt cx="0" cy="0"/>
        </a:xfrm>
      </p:grpSpPr>
      <p:grpSp>
        <p:nvGrpSpPr>
          <p:cNvPr id="76" name="Google Shape;76;p42"/>
          <p:cNvGrpSpPr/>
          <p:nvPr/>
        </p:nvGrpSpPr>
        <p:grpSpPr>
          <a:xfrm rot="10800000">
            <a:off x="7156828" y="-19132"/>
            <a:ext cx="2010398" cy="5181761"/>
            <a:chOff x="-22475" y="-45875"/>
            <a:chExt cx="2014225" cy="5191625"/>
          </a:xfrm>
        </p:grpSpPr>
        <p:sp>
          <p:nvSpPr>
            <p:cNvPr id="77" name="Google Shape;77;p42"/>
            <p:cNvSpPr/>
            <p:nvPr/>
          </p:nvSpPr>
          <p:spPr>
            <a:xfrm rot="10800000">
              <a:off x="183950" y="-41250"/>
              <a:ext cx="1807800" cy="5187000"/>
            </a:xfrm>
            <a:prstGeom prst="trapezoid">
              <a:avLst>
                <a:gd name="adj" fmla="val 27356"/>
              </a:avLst>
            </a:prstGeom>
            <a:solidFill>
              <a:srgbClr val="F0EEEC"/>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42"/>
            <p:cNvSpPr/>
            <p:nvPr/>
          </p:nvSpPr>
          <p:spPr>
            <a:xfrm>
              <a:off x="-22475" y="-45875"/>
              <a:ext cx="1254300" cy="5187000"/>
            </a:xfrm>
            <a:prstGeom prst="rect">
              <a:avLst/>
            </a:prstGeom>
            <a:solidFill>
              <a:srgbClr val="F0EE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 name="Google Shape;79;p42"/>
          <p:cNvSpPr/>
          <p:nvPr/>
        </p:nvSpPr>
        <p:spPr>
          <a:xfrm>
            <a:off x="7497075" y="448852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 name="Google Shape;80;p42"/>
          <p:cNvPicPr preferRelativeResize="0"/>
          <p:nvPr/>
        </p:nvPicPr>
        <p:blipFill rotWithShape="1">
          <a:blip r:embed="rId2">
            <a:alphaModFix/>
          </a:blip>
          <a:srcRect/>
          <a:stretch/>
        </p:blipFill>
        <p:spPr>
          <a:xfrm>
            <a:off x="7496975" y="4508104"/>
            <a:ext cx="1330117" cy="617755"/>
          </a:xfrm>
          <a:prstGeom prst="rect">
            <a:avLst/>
          </a:prstGeom>
          <a:noFill/>
          <a:ln>
            <a:noFill/>
          </a:ln>
        </p:spPr>
      </p:pic>
      <p:sp>
        <p:nvSpPr>
          <p:cNvPr id="81" name="Google Shape;81;p42"/>
          <p:cNvSpPr txBox="1">
            <a:spLocks noGrp="1"/>
          </p:cNvSpPr>
          <p:nvPr>
            <p:ph type="title"/>
          </p:nvPr>
        </p:nvSpPr>
        <p:spPr>
          <a:xfrm>
            <a:off x="547050" y="754150"/>
            <a:ext cx="8346900" cy="51937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C20E38"/>
              </a:buClr>
              <a:buSzPts val="4500"/>
              <a:buFont typeface="Barlow Semi Condensed"/>
              <a:buNone/>
              <a:defRPr sz="450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endParaRPr/>
          </a:p>
        </p:txBody>
      </p:sp>
      <p:sp>
        <p:nvSpPr>
          <p:cNvPr id="82" name="Google Shape;82;p42"/>
          <p:cNvSpPr txBox="1">
            <a:spLocks noGrp="1"/>
          </p:cNvSpPr>
          <p:nvPr>
            <p:ph type="subTitle" idx="1"/>
          </p:nvPr>
        </p:nvSpPr>
        <p:spPr>
          <a:xfrm>
            <a:off x="547050" y="1238650"/>
            <a:ext cx="4096200" cy="353943"/>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434343"/>
              </a:buClr>
              <a:buSzPts val="2300"/>
              <a:buFont typeface="Barlow Semi Condensed"/>
              <a:buNone/>
              <a:defRPr sz="2300" b="0" i="0" u="none" strike="noStrike" cap="all" baseline="0">
                <a:solidFill>
                  <a:srgbClr val="434343"/>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9pPr>
          </a:lstStyle>
          <a:p>
            <a:endParaRPr/>
          </a:p>
        </p:txBody>
      </p:sp>
      <p:sp>
        <p:nvSpPr>
          <p:cNvPr id="83" name="Google Shape;83;p42"/>
          <p:cNvSpPr txBox="1">
            <a:spLocks noGrp="1"/>
          </p:cNvSpPr>
          <p:nvPr>
            <p:ph type="body" idx="2" hasCustomPrompt="1"/>
          </p:nvPr>
        </p:nvSpPr>
        <p:spPr>
          <a:xfrm>
            <a:off x="547050" y="1787125"/>
            <a:ext cx="6354600" cy="2569500"/>
          </a:xfrm>
          <a:prstGeom prst="rect">
            <a:avLst/>
          </a:prstGeom>
          <a:noFill/>
          <a:ln>
            <a:noFill/>
          </a:ln>
        </p:spPr>
        <p:txBody>
          <a:bodyPr spcFirstLastPara="1" wrap="square" lIns="0" tIns="0" rIns="0" bIns="0" anchor="t" anchorCtr="0">
            <a:noAutofit/>
          </a:bodyPr>
          <a:lstStyle>
            <a:lvl1pPr marL="0" marR="0" lvl="0" indent="-228600" algn="l" rtl="0">
              <a:lnSpc>
                <a:spcPct val="100000"/>
              </a:lnSpc>
              <a:spcBef>
                <a:spcPts val="0"/>
              </a:spcBef>
              <a:spcAft>
                <a:spcPts val="0"/>
              </a:spcAft>
              <a:buClr>
                <a:srgbClr val="212529"/>
              </a:buClr>
              <a:buSzPts val="1200"/>
              <a:buFont typeface="Barlow Semi Condensed"/>
              <a:buNone/>
              <a:defRPr sz="1400" b="0" i="0" u="none" strike="noStrike" cap="none">
                <a:solidFill>
                  <a:srgbClr val="212529"/>
                </a:solidFill>
                <a:latin typeface="Barlow Semi Condensed"/>
                <a:ea typeface="Barlow Semi Condensed"/>
                <a:cs typeface="Barlow Semi Condensed"/>
                <a:sym typeface="Barlow Semi Condensed"/>
              </a:defRPr>
            </a:lvl1pPr>
            <a:lvl2pPr marL="914400" marR="0" lvl="1"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2pPr>
            <a:lvl3pPr marL="1371600" marR="0" lvl="2"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3pPr>
            <a:lvl4pPr marL="1828800" marR="0" lvl="3"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4pPr>
            <a:lvl5pPr marL="2286000" marR="0" lvl="4"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5pPr>
            <a:lvl6pPr marL="2743200" marR="0" lvl="5"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6pPr>
            <a:lvl7pPr marL="3200400" marR="0" lvl="6"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7pPr>
            <a:lvl8pPr marL="3657600" marR="0" lvl="7"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8pPr>
            <a:lvl9pPr marL="4114800" marR="0" lvl="8"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9pPr>
          </a:lstStyle>
          <a:p>
            <a:r>
              <a:rPr lang="en-US" dirty="0"/>
              <a:t>Click to add text or bulleted list</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Red)" preserve="1">
  <p:cSld name="Text (Red)">
    <p:bg>
      <p:bgPr>
        <a:solidFill>
          <a:srgbClr val="B30738"/>
        </a:solidFill>
        <a:effectLst/>
      </p:bgPr>
    </p:bg>
    <p:spTree>
      <p:nvGrpSpPr>
        <p:cNvPr id="1" name="Shape 84"/>
        <p:cNvGrpSpPr/>
        <p:nvPr/>
      </p:nvGrpSpPr>
      <p:grpSpPr>
        <a:xfrm>
          <a:off x="0" y="0"/>
          <a:ext cx="0" cy="0"/>
          <a:chOff x="0" y="0"/>
          <a:chExt cx="0" cy="0"/>
        </a:xfrm>
      </p:grpSpPr>
      <p:grpSp>
        <p:nvGrpSpPr>
          <p:cNvPr id="85" name="Google Shape;85;p43"/>
          <p:cNvGrpSpPr/>
          <p:nvPr/>
        </p:nvGrpSpPr>
        <p:grpSpPr>
          <a:xfrm rot="10800000">
            <a:off x="7156828" y="-19132"/>
            <a:ext cx="2010398" cy="5181761"/>
            <a:chOff x="-22475" y="-45875"/>
            <a:chExt cx="2014225" cy="5191625"/>
          </a:xfrm>
        </p:grpSpPr>
        <p:sp>
          <p:nvSpPr>
            <p:cNvPr id="86" name="Google Shape;86;p43"/>
            <p:cNvSpPr/>
            <p:nvPr/>
          </p:nvSpPr>
          <p:spPr>
            <a:xfrm rot="10800000">
              <a:off x="183950" y="-41250"/>
              <a:ext cx="1807800" cy="5187000"/>
            </a:xfrm>
            <a:prstGeom prst="trapezoid">
              <a:avLst>
                <a:gd name="adj" fmla="val 27356"/>
              </a:avLst>
            </a:prstGeom>
            <a:solidFill>
              <a:schemeClr val="l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43"/>
            <p:cNvSpPr/>
            <p:nvPr/>
          </p:nvSpPr>
          <p:spPr>
            <a:xfrm>
              <a:off x="-22475" y="-45875"/>
              <a:ext cx="1254300" cy="5187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43"/>
          <p:cNvSpPr/>
          <p:nvPr/>
        </p:nvSpPr>
        <p:spPr>
          <a:xfrm>
            <a:off x="7497075" y="448852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 name="Google Shape;89;p43"/>
          <p:cNvPicPr preferRelativeResize="0"/>
          <p:nvPr/>
        </p:nvPicPr>
        <p:blipFill rotWithShape="1">
          <a:blip r:embed="rId2">
            <a:alphaModFix/>
          </a:blip>
          <a:srcRect/>
          <a:stretch/>
        </p:blipFill>
        <p:spPr>
          <a:xfrm>
            <a:off x="7496975" y="4508104"/>
            <a:ext cx="1330117" cy="617755"/>
          </a:xfrm>
          <a:prstGeom prst="rect">
            <a:avLst/>
          </a:prstGeom>
          <a:noFill/>
          <a:ln>
            <a:noFill/>
          </a:ln>
        </p:spPr>
      </p:pic>
      <p:sp>
        <p:nvSpPr>
          <p:cNvPr id="90" name="Google Shape;90;p43"/>
          <p:cNvSpPr txBox="1">
            <a:spLocks noGrp="1"/>
          </p:cNvSpPr>
          <p:nvPr>
            <p:ph type="title"/>
          </p:nvPr>
        </p:nvSpPr>
        <p:spPr>
          <a:xfrm>
            <a:off x="547050" y="754150"/>
            <a:ext cx="8346900" cy="51937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C20E38"/>
              </a:buClr>
              <a:buSzPts val="4500"/>
              <a:buFont typeface="Barlow Semi Condensed"/>
              <a:buNone/>
              <a:defRPr sz="4500" b="1" i="0" u="none" strike="noStrike" cap="all" baseline="0">
                <a:solidFill>
                  <a:srgbClr val="F4F2F0"/>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endParaRPr dirty="0"/>
          </a:p>
        </p:txBody>
      </p:sp>
      <p:sp>
        <p:nvSpPr>
          <p:cNvPr id="91" name="Google Shape;91;p43"/>
          <p:cNvSpPr txBox="1">
            <a:spLocks noGrp="1"/>
          </p:cNvSpPr>
          <p:nvPr>
            <p:ph type="subTitle" idx="1"/>
          </p:nvPr>
        </p:nvSpPr>
        <p:spPr>
          <a:xfrm>
            <a:off x="547050" y="1238650"/>
            <a:ext cx="4096200" cy="353943"/>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434343"/>
              </a:buClr>
              <a:buSzPts val="2300"/>
              <a:buFont typeface="Barlow Semi Condensed"/>
              <a:buNone/>
              <a:defRPr sz="2300" b="0" i="0" u="none" strike="noStrike" cap="all" baseline="0">
                <a:solidFill>
                  <a:srgbClr val="F4F2F0"/>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9pPr>
          </a:lstStyle>
          <a:p>
            <a:endParaRPr/>
          </a:p>
        </p:txBody>
      </p:sp>
      <p:sp>
        <p:nvSpPr>
          <p:cNvPr id="92" name="Google Shape;92;p43"/>
          <p:cNvSpPr txBox="1">
            <a:spLocks noGrp="1"/>
          </p:cNvSpPr>
          <p:nvPr>
            <p:ph type="body" idx="2" hasCustomPrompt="1"/>
          </p:nvPr>
        </p:nvSpPr>
        <p:spPr>
          <a:xfrm>
            <a:off x="547050" y="1787125"/>
            <a:ext cx="6354600" cy="2569500"/>
          </a:xfrm>
          <a:prstGeom prst="rect">
            <a:avLst/>
          </a:prstGeom>
          <a:noFill/>
          <a:ln>
            <a:noFill/>
          </a:ln>
        </p:spPr>
        <p:txBody>
          <a:bodyPr spcFirstLastPara="1" wrap="square" lIns="0" tIns="0" rIns="0" bIns="0" anchor="t" anchorCtr="0">
            <a:noAutofit/>
          </a:bodyPr>
          <a:lstStyle>
            <a:lvl1pPr marL="0" marR="0" lvl="0" indent="-228600" algn="l" rtl="0">
              <a:lnSpc>
                <a:spcPct val="100000"/>
              </a:lnSpc>
              <a:spcBef>
                <a:spcPts val="0"/>
              </a:spcBef>
              <a:spcAft>
                <a:spcPts val="0"/>
              </a:spcAft>
              <a:buClr>
                <a:srgbClr val="212529"/>
              </a:buClr>
              <a:buSzPts val="1200"/>
              <a:buFont typeface="Barlow Semi Condensed"/>
              <a:buNone/>
              <a:defRPr sz="1400" b="0" i="0" u="none" strike="noStrike" cap="none">
                <a:solidFill>
                  <a:srgbClr val="F4F2F0"/>
                </a:solidFill>
                <a:latin typeface="Barlow Semi Condensed"/>
                <a:ea typeface="Barlow Semi Condensed"/>
                <a:cs typeface="Barlow Semi Condensed"/>
                <a:sym typeface="Barlow Semi Condensed"/>
              </a:defRPr>
            </a:lvl1pPr>
            <a:lvl2pPr marL="914400" marR="0" lvl="1"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2pPr>
            <a:lvl3pPr marL="1371600" marR="0" lvl="2"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3pPr>
            <a:lvl4pPr marL="1828800" marR="0" lvl="3"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4pPr>
            <a:lvl5pPr marL="2286000" marR="0" lvl="4"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5pPr>
            <a:lvl6pPr marL="2743200" marR="0" lvl="5"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6pPr>
            <a:lvl7pPr marL="3200400" marR="0" lvl="6"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7pPr>
            <a:lvl8pPr marL="3657600" marR="0" lvl="7"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8pPr>
            <a:lvl9pPr marL="4114800" marR="0" lvl="8" indent="-304800" algn="l" rtl="0">
              <a:lnSpc>
                <a:spcPct val="100000"/>
              </a:lnSpc>
              <a:spcBef>
                <a:spcPts val="0"/>
              </a:spcBef>
              <a:spcAft>
                <a:spcPts val="0"/>
              </a:spcAft>
              <a:buClr>
                <a:srgbClr val="212529"/>
              </a:buClr>
              <a:buSzPts val="1200"/>
              <a:buFont typeface="Barlow Semi Condensed"/>
              <a:buChar char="■"/>
              <a:defRPr sz="1200" b="0" i="0" u="none" strike="noStrike" cap="none">
                <a:solidFill>
                  <a:srgbClr val="212529"/>
                </a:solidFill>
                <a:latin typeface="Barlow Semi Condensed"/>
                <a:ea typeface="Barlow Semi Condensed"/>
                <a:cs typeface="Barlow Semi Condensed"/>
                <a:sym typeface="Barlow Semi Condensed"/>
              </a:defRPr>
            </a:lvl9pPr>
          </a:lstStyle>
          <a:p>
            <a:r>
              <a:rPr lang="en-US" dirty="0"/>
              <a:t>Click to add text or bulleted list</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Screen Text (White)" preserve="1">
  <p:cSld name="Full Screen Text (White)">
    <p:bg>
      <p:bgPr>
        <a:solidFill>
          <a:schemeClr val="lt1"/>
        </a:solidFill>
        <a:effectLst/>
      </p:bgPr>
    </p:bg>
    <p:spTree>
      <p:nvGrpSpPr>
        <p:cNvPr id="1" name="Shape 93"/>
        <p:cNvGrpSpPr/>
        <p:nvPr/>
      </p:nvGrpSpPr>
      <p:grpSpPr>
        <a:xfrm>
          <a:off x="0" y="0"/>
          <a:ext cx="0" cy="0"/>
          <a:chOff x="0" y="0"/>
          <a:chExt cx="0" cy="0"/>
        </a:xfrm>
      </p:grpSpPr>
      <p:sp>
        <p:nvSpPr>
          <p:cNvPr id="94" name="Google Shape;94;p44"/>
          <p:cNvSpPr/>
          <p:nvPr/>
        </p:nvSpPr>
        <p:spPr>
          <a:xfrm>
            <a:off x="-100" y="4432600"/>
            <a:ext cx="9144000" cy="711000"/>
          </a:xfrm>
          <a:prstGeom prst="rect">
            <a:avLst/>
          </a:prstGeom>
          <a:solidFill>
            <a:srgbClr val="C20E38"/>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44"/>
          <p:cNvSpPr txBox="1">
            <a:spLocks noGrp="1"/>
          </p:cNvSpPr>
          <p:nvPr>
            <p:ph type="title"/>
          </p:nvPr>
        </p:nvSpPr>
        <p:spPr>
          <a:xfrm>
            <a:off x="637700" y="610350"/>
            <a:ext cx="8346900" cy="51937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C20E38"/>
              </a:buClr>
              <a:buSzPts val="4500"/>
              <a:buFont typeface="Barlow Semi Condensed"/>
              <a:buNone/>
              <a:defRPr sz="450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endParaRPr dirty="0"/>
          </a:p>
        </p:txBody>
      </p:sp>
      <p:sp>
        <p:nvSpPr>
          <p:cNvPr id="96" name="Google Shape;96;p44"/>
          <p:cNvSpPr txBox="1">
            <a:spLocks noGrp="1"/>
          </p:cNvSpPr>
          <p:nvPr>
            <p:ph type="subTitle" idx="1"/>
          </p:nvPr>
        </p:nvSpPr>
        <p:spPr>
          <a:xfrm>
            <a:off x="637700" y="1135475"/>
            <a:ext cx="4096200" cy="353943"/>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434343"/>
              </a:buClr>
              <a:buSzPts val="2300"/>
              <a:buFont typeface="Barlow Semi Condensed"/>
              <a:buNone/>
              <a:defRPr sz="2300" b="0" i="0" u="none" strike="noStrike" cap="all" baseline="0">
                <a:solidFill>
                  <a:srgbClr val="434343"/>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9pPr>
          </a:lstStyle>
          <a:p>
            <a:endParaRPr dirty="0"/>
          </a:p>
        </p:txBody>
      </p:sp>
      <p:sp>
        <p:nvSpPr>
          <p:cNvPr id="97" name="Google Shape;97;p44"/>
          <p:cNvSpPr txBox="1">
            <a:spLocks noGrp="1"/>
          </p:cNvSpPr>
          <p:nvPr>
            <p:ph type="body" idx="2" hasCustomPrompt="1"/>
          </p:nvPr>
        </p:nvSpPr>
        <p:spPr>
          <a:xfrm>
            <a:off x="637700" y="1646568"/>
            <a:ext cx="7692000" cy="21544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rgbClr val="212529"/>
              </a:buClr>
              <a:buSzPts val="1400"/>
              <a:buFont typeface="Arial"/>
              <a:buNone/>
              <a:defRPr sz="1400" b="0" i="0" u="none" strike="noStrike" cap="none">
                <a:solidFill>
                  <a:srgbClr val="212529"/>
                </a:solidFill>
                <a:latin typeface="Barlow Semi Condensed"/>
                <a:ea typeface="Barlow Semi Condensed"/>
                <a:cs typeface="Barlow Semi Condensed"/>
                <a:sym typeface="Barlow Semi Condensed"/>
              </a:defRPr>
            </a:lvl1pPr>
            <a:lvl2pPr marL="914400" marR="0" lvl="1"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2pPr>
            <a:lvl3pPr marL="1371600" marR="0" lvl="2"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3pPr>
            <a:lvl4pPr marL="1828800" marR="0" lvl="3"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4pPr>
            <a:lvl5pPr marL="2286000" marR="0" lvl="4"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5pPr>
            <a:lvl6pPr marL="2743200" marR="0" lvl="5"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6pPr>
            <a:lvl7pPr marL="3200400" marR="0" lvl="6"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7pPr>
            <a:lvl8pPr marL="3657600" marR="0" lvl="7"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8pPr>
            <a:lvl9pPr marL="4114800" marR="0" lvl="8"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9pPr>
          </a:lstStyle>
          <a:p>
            <a:r>
              <a:rPr lang="en-US" dirty="0"/>
              <a:t>Click to add text or bulleted list</a:t>
            </a:r>
            <a:endParaRPr dirty="0"/>
          </a:p>
        </p:txBody>
      </p:sp>
      <p:pic>
        <p:nvPicPr>
          <p:cNvPr id="98" name="Google Shape;98;p44"/>
          <p:cNvPicPr preferRelativeResize="0"/>
          <p:nvPr/>
        </p:nvPicPr>
        <p:blipFill rotWithShape="1">
          <a:blip r:embed="rId2">
            <a:alphaModFix/>
          </a:blip>
          <a:srcRect/>
          <a:stretch/>
        </p:blipFill>
        <p:spPr>
          <a:xfrm>
            <a:off x="7496975" y="4479222"/>
            <a:ext cx="1330117" cy="6177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Full Screen Text (Red)" preserve="1">
  <p:cSld name="Full Screen Text (Red)">
    <p:bg>
      <p:bgPr>
        <a:solidFill>
          <a:srgbClr val="B30738"/>
        </a:solidFill>
        <a:effectLst/>
      </p:bgPr>
    </p:bg>
    <p:spTree>
      <p:nvGrpSpPr>
        <p:cNvPr id="1" name="Shape 99"/>
        <p:cNvGrpSpPr/>
        <p:nvPr/>
      </p:nvGrpSpPr>
      <p:grpSpPr>
        <a:xfrm>
          <a:off x="0" y="0"/>
          <a:ext cx="0" cy="0"/>
          <a:chOff x="0" y="0"/>
          <a:chExt cx="0" cy="0"/>
        </a:xfrm>
      </p:grpSpPr>
      <p:sp>
        <p:nvSpPr>
          <p:cNvPr id="100" name="Google Shape;100;p45"/>
          <p:cNvSpPr/>
          <p:nvPr/>
        </p:nvSpPr>
        <p:spPr>
          <a:xfrm>
            <a:off x="-100" y="4432600"/>
            <a:ext cx="9144000" cy="711000"/>
          </a:xfrm>
          <a:prstGeom prst="rect">
            <a:avLst/>
          </a:prstGeom>
          <a:solidFill>
            <a:srgbClr val="F4F2F0"/>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4F2F0"/>
              </a:solidFill>
              <a:latin typeface="Arial"/>
              <a:ea typeface="Arial"/>
              <a:cs typeface="Arial"/>
              <a:sym typeface="Arial"/>
            </a:endParaRPr>
          </a:p>
        </p:txBody>
      </p:sp>
      <p:sp>
        <p:nvSpPr>
          <p:cNvPr id="101" name="Google Shape;101;p45"/>
          <p:cNvSpPr txBox="1">
            <a:spLocks noGrp="1"/>
          </p:cNvSpPr>
          <p:nvPr>
            <p:ph type="title"/>
          </p:nvPr>
        </p:nvSpPr>
        <p:spPr>
          <a:xfrm>
            <a:off x="637700" y="610350"/>
            <a:ext cx="8346900" cy="51937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C20E38"/>
              </a:buClr>
              <a:buSzPts val="4500"/>
              <a:buFont typeface="Barlow Semi Condensed"/>
              <a:buNone/>
              <a:defRPr sz="4500" b="1" i="0" u="none" strike="noStrike" cap="all" baseline="0">
                <a:solidFill>
                  <a:srgbClr val="F4F2F0"/>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endParaRPr/>
          </a:p>
        </p:txBody>
      </p:sp>
      <p:sp>
        <p:nvSpPr>
          <p:cNvPr id="102" name="Google Shape;102;p45"/>
          <p:cNvSpPr txBox="1">
            <a:spLocks noGrp="1"/>
          </p:cNvSpPr>
          <p:nvPr>
            <p:ph type="subTitle" idx="1"/>
          </p:nvPr>
        </p:nvSpPr>
        <p:spPr>
          <a:xfrm>
            <a:off x="637700" y="1135475"/>
            <a:ext cx="4096200" cy="353943"/>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434343"/>
              </a:buClr>
              <a:buSzPts val="2300"/>
              <a:buFont typeface="Barlow Semi Condensed"/>
              <a:buNone/>
              <a:defRPr sz="2300" b="0" i="0" u="none" strike="noStrike" cap="all" baseline="0">
                <a:solidFill>
                  <a:schemeClr val="lt1"/>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434343"/>
              </a:buClr>
              <a:buSzPts val="1400"/>
              <a:buFont typeface="Barlow Semi Condensed"/>
              <a:buNone/>
              <a:defRPr sz="1400" b="0" i="0" u="none" strike="noStrike" cap="none">
                <a:solidFill>
                  <a:srgbClr val="434343"/>
                </a:solidFill>
                <a:latin typeface="Barlow Semi Condensed"/>
                <a:ea typeface="Barlow Semi Condensed"/>
                <a:cs typeface="Barlow Semi Condensed"/>
                <a:sym typeface="Barlow Semi Condensed"/>
              </a:defRPr>
            </a:lvl9pPr>
          </a:lstStyle>
          <a:p>
            <a:endParaRPr/>
          </a:p>
        </p:txBody>
      </p:sp>
      <p:sp>
        <p:nvSpPr>
          <p:cNvPr id="103" name="Google Shape;103;p45"/>
          <p:cNvSpPr txBox="1">
            <a:spLocks noGrp="1"/>
          </p:cNvSpPr>
          <p:nvPr>
            <p:ph type="body" idx="2" hasCustomPrompt="1"/>
          </p:nvPr>
        </p:nvSpPr>
        <p:spPr>
          <a:xfrm>
            <a:off x="637700" y="1646568"/>
            <a:ext cx="7692000" cy="21544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Barlow Semi Condensed"/>
                <a:ea typeface="Barlow Semi Condensed"/>
                <a:cs typeface="Barlow Semi Condensed"/>
                <a:sym typeface="Barlow Semi Condensed"/>
              </a:defRPr>
            </a:lvl1pPr>
            <a:lvl2pPr marL="914400" marR="0" lvl="1"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2pPr>
            <a:lvl3pPr marL="1371600" marR="0" lvl="2"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3pPr>
            <a:lvl4pPr marL="1828800" marR="0" lvl="3"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4pPr>
            <a:lvl5pPr marL="2286000" marR="0" lvl="4"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5pPr>
            <a:lvl6pPr marL="2743200" marR="0" lvl="5"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6pPr>
            <a:lvl7pPr marL="3200400" marR="0" lvl="6"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7pPr>
            <a:lvl8pPr marL="3657600" marR="0" lvl="7"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8pPr>
            <a:lvl9pPr marL="4114800" marR="0" lvl="8" indent="-317500" algn="l" rtl="0">
              <a:lnSpc>
                <a:spcPct val="100000"/>
              </a:lnSpc>
              <a:spcBef>
                <a:spcPts val="0"/>
              </a:spcBef>
              <a:spcAft>
                <a:spcPts val="0"/>
              </a:spcAft>
              <a:buClr>
                <a:srgbClr val="212529"/>
              </a:buClr>
              <a:buSzPts val="1400"/>
              <a:buFont typeface="Barlow Semi Condensed"/>
              <a:buChar char="■"/>
              <a:defRPr sz="1400" b="0" i="0" u="none" strike="noStrike" cap="none">
                <a:solidFill>
                  <a:srgbClr val="212529"/>
                </a:solidFill>
                <a:latin typeface="Barlow Semi Condensed"/>
                <a:ea typeface="Barlow Semi Condensed"/>
                <a:cs typeface="Barlow Semi Condensed"/>
                <a:sym typeface="Barlow Semi Condensed"/>
              </a:defRPr>
            </a:lvl9pPr>
          </a:lstStyle>
          <a:p>
            <a:r>
              <a:rPr lang="en-US" dirty="0"/>
              <a:t>Click to add text or bulleted list</a:t>
            </a:r>
            <a:endParaRPr dirty="0"/>
          </a:p>
        </p:txBody>
      </p:sp>
      <p:pic>
        <p:nvPicPr>
          <p:cNvPr id="104" name="Google Shape;104;p45"/>
          <p:cNvPicPr preferRelativeResize="0"/>
          <p:nvPr/>
        </p:nvPicPr>
        <p:blipFill rotWithShape="1">
          <a:blip r:embed="rId2">
            <a:alphaModFix/>
          </a:blip>
          <a:srcRect/>
          <a:stretch/>
        </p:blipFill>
        <p:spPr>
          <a:xfrm>
            <a:off x="7501074" y="4479222"/>
            <a:ext cx="1335032" cy="61775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Image -  Split Screen (Left)" preserve="1" userDrawn="1">
  <p:cSld name="Custom Image -  Split Screen (Left)">
    <p:bg>
      <p:bgPr>
        <a:solidFill>
          <a:schemeClr val="lt1"/>
        </a:solidFill>
        <a:effectLst/>
      </p:bgPr>
    </p:bg>
    <p:spTree>
      <p:nvGrpSpPr>
        <p:cNvPr id="1" name="Shape 105"/>
        <p:cNvGrpSpPr/>
        <p:nvPr/>
      </p:nvGrpSpPr>
      <p:grpSpPr>
        <a:xfrm>
          <a:off x="0" y="0"/>
          <a:ext cx="0" cy="0"/>
          <a:chOff x="0" y="0"/>
          <a:chExt cx="0" cy="0"/>
        </a:xfrm>
      </p:grpSpPr>
      <p:sp>
        <p:nvSpPr>
          <p:cNvPr id="106" name="Google Shape;106;p46"/>
          <p:cNvSpPr/>
          <p:nvPr/>
        </p:nvSpPr>
        <p:spPr>
          <a:xfrm>
            <a:off x="749707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 name="Google Shape;107;p46"/>
          <p:cNvPicPr preferRelativeResize="0"/>
          <p:nvPr/>
        </p:nvPicPr>
        <p:blipFill rotWithShape="1">
          <a:blip r:embed="rId2">
            <a:alphaModFix/>
          </a:blip>
          <a:srcRect/>
          <a:stretch/>
        </p:blipFill>
        <p:spPr>
          <a:xfrm>
            <a:off x="7496975" y="4515954"/>
            <a:ext cx="1330117" cy="617755"/>
          </a:xfrm>
          <a:prstGeom prst="rect">
            <a:avLst/>
          </a:prstGeom>
          <a:noFill/>
          <a:ln>
            <a:noFill/>
          </a:ln>
        </p:spPr>
      </p:pic>
      <p:sp>
        <p:nvSpPr>
          <p:cNvPr id="110" name="Google Shape;110;p46"/>
          <p:cNvSpPr>
            <a:spLocks noGrp="1"/>
          </p:cNvSpPr>
          <p:nvPr>
            <p:ph type="pic" idx="2"/>
          </p:nvPr>
        </p:nvSpPr>
        <p:spPr>
          <a:xfrm>
            <a:off x="-14400" y="0"/>
            <a:ext cx="4586400" cy="5143500"/>
          </a:xfrm>
          <a:prstGeom prst="rect">
            <a:avLst/>
          </a:prstGeom>
          <a:noFill/>
          <a:ln>
            <a:noFill/>
          </a:ln>
          <a:effectLst>
            <a:outerShdw blurRad="57150" dist="9525" dir="7740000" algn="bl" rotWithShape="0">
              <a:srgbClr val="000000">
                <a:alpha val="49411"/>
              </a:srgbClr>
            </a:outerShdw>
          </a:effectLst>
        </p:spPr>
      </p:sp>
      <p:sp>
        <p:nvSpPr>
          <p:cNvPr id="6" name="Google Shape;149;p52">
            <a:extLst>
              <a:ext uri="{FF2B5EF4-FFF2-40B4-BE49-F238E27FC236}">
                <a16:creationId xmlns:a16="http://schemas.microsoft.com/office/drawing/2014/main" id="{EB82E5B4-F5F9-238B-0037-D7CABD8D08D6}"/>
              </a:ext>
            </a:extLst>
          </p:cNvPr>
          <p:cNvSpPr txBox="1">
            <a:spLocks noGrp="1"/>
          </p:cNvSpPr>
          <p:nvPr>
            <p:ph type="title" hasCustomPrompt="1"/>
          </p:nvPr>
        </p:nvSpPr>
        <p:spPr>
          <a:xfrm>
            <a:off x="4997250" y="551434"/>
            <a:ext cx="3754864"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7" name="Google Shape;150;p52">
            <a:extLst>
              <a:ext uri="{FF2B5EF4-FFF2-40B4-BE49-F238E27FC236}">
                <a16:creationId xmlns:a16="http://schemas.microsoft.com/office/drawing/2014/main" id="{F1B26661-8D2E-C875-F00D-A8767E2078BF}"/>
              </a:ext>
            </a:extLst>
          </p:cNvPr>
          <p:cNvSpPr txBox="1">
            <a:spLocks noGrp="1"/>
          </p:cNvSpPr>
          <p:nvPr>
            <p:ph type="subTitle" idx="1"/>
          </p:nvPr>
        </p:nvSpPr>
        <p:spPr>
          <a:xfrm>
            <a:off x="4997250" y="1687734"/>
            <a:ext cx="3586200" cy="64633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Barlow Semi Condensed Medium"/>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Image - Split Screen (Right)" preserve="1" userDrawn="1">
  <p:cSld name="Custom Image - Split Screen (Right)">
    <p:bg>
      <p:bgPr>
        <a:solidFill>
          <a:schemeClr val="lt1"/>
        </a:solidFill>
        <a:effectLst/>
      </p:bgPr>
    </p:bg>
    <p:spTree>
      <p:nvGrpSpPr>
        <p:cNvPr id="1" name="Shape 111"/>
        <p:cNvGrpSpPr/>
        <p:nvPr/>
      </p:nvGrpSpPr>
      <p:grpSpPr>
        <a:xfrm>
          <a:off x="0" y="0"/>
          <a:ext cx="0" cy="0"/>
          <a:chOff x="0" y="0"/>
          <a:chExt cx="0" cy="0"/>
        </a:xfrm>
      </p:grpSpPr>
      <p:sp>
        <p:nvSpPr>
          <p:cNvPr id="112" name="Google Shape;112;p47"/>
          <p:cNvSpPr>
            <a:spLocks noGrp="1"/>
          </p:cNvSpPr>
          <p:nvPr>
            <p:ph type="pic" idx="2"/>
          </p:nvPr>
        </p:nvSpPr>
        <p:spPr>
          <a:xfrm>
            <a:off x="4572000" y="-21375"/>
            <a:ext cx="4572000" cy="5191800"/>
          </a:xfrm>
          <a:prstGeom prst="rect">
            <a:avLst/>
          </a:prstGeom>
          <a:noFill/>
          <a:ln>
            <a:noFill/>
          </a:ln>
          <a:effectLst>
            <a:outerShdw blurRad="57150" dist="9525" dir="7740000" algn="bl" rotWithShape="0">
              <a:srgbClr val="000000">
                <a:alpha val="49411"/>
              </a:srgbClr>
            </a:outerShdw>
          </a:effectLst>
        </p:spPr>
      </p:sp>
      <p:sp>
        <p:nvSpPr>
          <p:cNvPr id="113" name="Google Shape;113;p47"/>
          <p:cNvSpPr/>
          <p:nvPr/>
        </p:nvSpPr>
        <p:spPr>
          <a:xfrm>
            <a:off x="35332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 name="Google Shape;114;p47"/>
          <p:cNvPicPr preferRelativeResize="0"/>
          <p:nvPr/>
        </p:nvPicPr>
        <p:blipFill rotWithShape="1">
          <a:blip r:embed="rId2">
            <a:alphaModFix/>
          </a:blip>
          <a:srcRect/>
          <a:stretch/>
        </p:blipFill>
        <p:spPr>
          <a:xfrm>
            <a:off x="353225" y="4515954"/>
            <a:ext cx="1330117" cy="617755"/>
          </a:xfrm>
          <a:prstGeom prst="rect">
            <a:avLst/>
          </a:prstGeom>
          <a:noFill/>
          <a:ln>
            <a:noFill/>
          </a:ln>
        </p:spPr>
      </p:pic>
      <p:sp>
        <p:nvSpPr>
          <p:cNvPr id="11" name="Google Shape;152;p53">
            <a:extLst>
              <a:ext uri="{FF2B5EF4-FFF2-40B4-BE49-F238E27FC236}">
                <a16:creationId xmlns:a16="http://schemas.microsoft.com/office/drawing/2014/main" id="{8DDF5499-1660-FE79-FE25-96BD3AF2B77B}"/>
              </a:ext>
            </a:extLst>
          </p:cNvPr>
          <p:cNvSpPr txBox="1">
            <a:spLocks noGrp="1"/>
          </p:cNvSpPr>
          <p:nvPr>
            <p:ph type="subTitle" idx="1"/>
          </p:nvPr>
        </p:nvSpPr>
        <p:spPr>
          <a:xfrm>
            <a:off x="353225" y="1691260"/>
            <a:ext cx="3586200" cy="64633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Arial"/>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endParaRPr dirty="0"/>
          </a:p>
        </p:txBody>
      </p:sp>
      <p:sp>
        <p:nvSpPr>
          <p:cNvPr id="12" name="Google Shape;156;p53">
            <a:extLst>
              <a:ext uri="{FF2B5EF4-FFF2-40B4-BE49-F238E27FC236}">
                <a16:creationId xmlns:a16="http://schemas.microsoft.com/office/drawing/2014/main" id="{0D80CAF1-39C1-7844-F79F-14D9AE2A3116}"/>
              </a:ext>
            </a:extLst>
          </p:cNvPr>
          <p:cNvSpPr txBox="1">
            <a:spLocks noGrp="1"/>
          </p:cNvSpPr>
          <p:nvPr>
            <p:ph type="title" hasCustomPrompt="1"/>
          </p:nvPr>
        </p:nvSpPr>
        <p:spPr>
          <a:xfrm>
            <a:off x="353225" y="541987"/>
            <a:ext cx="3762000"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Tree>
  </p:cSld>
  <p:clrMapOvr>
    <a:masterClrMapping/>
  </p:clrMapOvr>
  <p:extLst>
    <p:ext uri="{DCECCB84-F9BA-43D5-87BE-67443E8EF086}">
      <p15:sldGuideLst xmlns:p15="http://schemas.microsoft.com/office/powerpoint/2012/main">
        <p15:guide id="1" orient="horz" pos="833">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Image - Sidebar (Left)" preserve="1">
  <p:cSld name="Custom Image - Sidebar (Left)">
    <p:bg>
      <p:bgPr>
        <a:solidFill>
          <a:schemeClr val="lt1"/>
        </a:solidFill>
        <a:effectLst/>
      </p:bgPr>
    </p:bg>
    <p:spTree>
      <p:nvGrpSpPr>
        <p:cNvPr id="1" name="Shape 117"/>
        <p:cNvGrpSpPr/>
        <p:nvPr/>
      </p:nvGrpSpPr>
      <p:grpSpPr>
        <a:xfrm>
          <a:off x="0" y="0"/>
          <a:ext cx="0" cy="0"/>
          <a:chOff x="0" y="0"/>
          <a:chExt cx="0" cy="0"/>
        </a:xfrm>
      </p:grpSpPr>
      <p:sp>
        <p:nvSpPr>
          <p:cNvPr id="118" name="Google Shape;118;p48"/>
          <p:cNvSpPr>
            <a:spLocks noGrp="1"/>
          </p:cNvSpPr>
          <p:nvPr>
            <p:ph type="pic" idx="2"/>
          </p:nvPr>
        </p:nvSpPr>
        <p:spPr>
          <a:xfrm>
            <a:off x="3519400" y="0"/>
            <a:ext cx="5619300" cy="4432500"/>
          </a:xfrm>
          <a:prstGeom prst="rect">
            <a:avLst/>
          </a:prstGeom>
          <a:noFill/>
          <a:ln>
            <a:noFill/>
          </a:ln>
        </p:spPr>
      </p:sp>
      <p:sp>
        <p:nvSpPr>
          <p:cNvPr id="119" name="Google Shape;119;p48"/>
          <p:cNvSpPr/>
          <p:nvPr/>
        </p:nvSpPr>
        <p:spPr>
          <a:xfrm>
            <a:off x="3519400" y="4432600"/>
            <a:ext cx="5624400" cy="7323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 name="Google Shape;120;p48"/>
          <p:cNvPicPr preferRelativeResize="0"/>
          <p:nvPr/>
        </p:nvPicPr>
        <p:blipFill rotWithShape="1">
          <a:blip r:embed="rId2">
            <a:alphaModFix/>
          </a:blip>
          <a:srcRect/>
          <a:stretch/>
        </p:blipFill>
        <p:spPr>
          <a:xfrm>
            <a:off x="7825075" y="4536750"/>
            <a:ext cx="1082349" cy="502700"/>
          </a:xfrm>
          <a:prstGeom prst="rect">
            <a:avLst/>
          </a:prstGeom>
          <a:noFill/>
          <a:ln>
            <a:noFill/>
          </a:ln>
        </p:spPr>
      </p:pic>
      <p:sp>
        <p:nvSpPr>
          <p:cNvPr id="121" name="Google Shape;121;p48"/>
          <p:cNvSpPr/>
          <p:nvPr/>
        </p:nvSpPr>
        <p:spPr>
          <a:xfrm>
            <a:off x="-4750" y="0"/>
            <a:ext cx="3524100" cy="5143500"/>
          </a:xfrm>
          <a:prstGeom prst="rect">
            <a:avLst/>
          </a:prstGeom>
          <a:solidFill>
            <a:srgbClr val="F0EEEC"/>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8"/>
          <p:cNvSpPr txBox="1">
            <a:spLocks noGrp="1"/>
          </p:cNvSpPr>
          <p:nvPr>
            <p:ph type="title" hasCustomPrompt="1"/>
          </p:nvPr>
        </p:nvSpPr>
        <p:spPr>
          <a:xfrm>
            <a:off x="386600" y="315750"/>
            <a:ext cx="2951700" cy="1000274"/>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100000"/>
              </a:lnSpc>
              <a:spcBef>
                <a:spcPts val="0"/>
              </a:spcBef>
              <a:spcAft>
                <a:spcPts val="0"/>
              </a:spcAft>
              <a:buClr>
                <a:srgbClr val="C20E38"/>
              </a:buClr>
              <a:buSzPts val="3250"/>
              <a:buFont typeface="Barlow Semi Condensed"/>
              <a:buNone/>
              <a:defRPr sz="325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123" name="Google Shape;123;p48"/>
          <p:cNvSpPr txBox="1">
            <a:spLocks noGrp="1"/>
          </p:cNvSpPr>
          <p:nvPr>
            <p:ph type="body" idx="1"/>
          </p:nvPr>
        </p:nvSpPr>
        <p:spPr>
          <a:xfrm>
            <a:off x="386599" y="1451200"/>
            <a:ext cx="2951700" cy="2756400"/>
          </a:xfrm>
          <a:prstGeom prst="rect">
            <a:avLst/>
          </a:prstGeom>
          <a:noFill/>
          <a:ln>
            <a:noFill/>
          </a:ln>
        </p:spPr>
        <p:txBody>
          <a:bodyPr spcFirstLastPara="1" wrap="square" lIns="0" tIns="0" rIns="0" bIns="0" anchor="t" anchorCtr="0">
            <a:noAutofit/>
          </a:bodyPr>
          <a:lstStyle>
            <a:lvl1pPr marL="0" marR="0" lvl="0" indent="-228600" algn="l" rtl="0">
              <a:lnSpc>
                <a:spcPct val="100000"/>
              </a:lnSpc>
              <a:spcBef>
                <a:spcPts val="0"/>
              </a:spcBef>
              <a:spcAft>
                <a:spcPts val="0"/>
              </a:spcAft>
              <a:buClr>
                <a:srgbClr val="7B8898"/>
              </a:buClr>
              <a:buSzPts val="1350"/>
              <a:buFont typeface="Barlow Semi Condensed"/>
              <a:buNone/>
              <a:defRPr sz="1350" b="0" i="0" u="none" strike="noStrike" cap="none">
                <a:solidFill>
                  <a:srgbClr val="7B8898"/>
                </a:solidFill>
                <a:latin typeface="Barlow Semi Condensed"/>
                <a:ea typeface="Barlow Semi Condensed"/>
                <a:cs typeface="Barlow Semi Condensed"/>
                <a:sym typeface="Barlow Semi Condensed"/>
              </a:defRPr>
            </a:lvl1pPr>
            <a:lvl2pPr marL="914400" marR="0" lvl="1"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2pPr>
            <a:lvl3pPr marL="1371600" marR="0" lvl="2"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3pPr>
            <a:lvl4pPr marL="1828800" marR="0" lvl="3"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4pPr>
            <a:lvl5pPr marL="2286000" marR="0" lvl="4"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5pPr>
            <a:lvl6pPr marL="2743200" marR="0" lvl="5"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6pPr>
            <a:lvl7pPr marL="3200400" marR="0" lvl="6"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7pPr>
            <a:lvl8pPr marL="3657600" marR="0" lvl="7"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8pPr>
            <a:lvl9pPr marL="4114800" marR="0" lvl="8"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9pPr>
          </a:lstStyle>
          <a:p>
            <a:endParaRPr/>
          </a:p>
        </p:txBody>
      </p:sp>
    </p:spTree>
  </p:cSld>
  <p:clrMapOvr>
    <a:masterClrMapping/>
  </p:clrMapOvr>
  <p:extLst>
    <p:ext uri="{DCECCB84-F9BA-43D5-87BE-67443E8EF086}">
      <p15:sldGuideLst xmlns:p15="http://schemas.microsoft.com/office/powerpoint/2012/main">
        <p15:guide id="1" orient="horz" pos="272">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Image - Sidebar (Right)" preserve="1">
  <p:cSld name="Custom Image - Sidebar (Right)">
    <p:bg>
      <p:bgPr>
        <a:solidFill>
          <a:schemeClr val="lt1"/>
        </a:solidFill>
        <a:effectLst/>
      </p:bgPr>
    </p:bg>
    <p:spTree>
      <p:nvGrpSpPr>
        <p:cNvPr id="1" name="Shape 124"/>
        <p:cNvGrpSpPr/>
        <p:nvPr/>
      </p:nvGrpSpPr>
      <p:grpSpPr>
        <a:xfrm>
          <a:off x="0" y="0"/>
          <a:ext cx="0" cy="0"/>
          <a:chOff x="0" y="0"/>
          <a:chExt cx="0" cy="0"/>
        </a:xfrm>
      </p:grpSpPr>
      <p:sp>
        <p:nvSpPr>
          <p:cNvPr id="125" name="Google Shape;125;p49"/>
          <p:cNvSpPr>
            <a:spLocks noGrp="1"/>
          </p:cNvSpPr>
          <p:nvPr>
            <p:ph type="pic" idx="2"/>
          </p:nvPr>
        </p:nvSpPr>
        <p:spPr>
          <a:xfrm>
            <a:off x="-2401" y="0"/>
            <a:ext cx="5391601" cy="4516438"/>
          </a:xfrm>
          <a:prstGeom prst="rect">
            <a:avLst/>
          </a:prstGeom>
          <a:noFill/>
          <a:ln>
            <a:noFill/>
          </a:ln>
        </p:spPr>
      </p:sp>
      <p:sp>
        <p:nvSpPr>
          <p:cNvPr id="126" name="Google Shape;126;p49"/>
          <p:cNvSpPr/>
          <p:nvPr/>
        </p:nvSpPr>
        <p:spPr>
          <a:xfrm>
            <a:off x="-2400" y="4525825"/>
            <a:ext cx="5624400" cy="6177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9"/>
          <p:cNvSpPr/>
          <p:nvPr/>
        </p:nvSpPr>
        <p:spPr>
          <a:xfrm>
            <a:off x="5389200" y="-25"/>
            <a:ext cx="3757200" cy="5143500"/>
          </a:xfrm>
          <a:prstGeom prst="rect">
            <a:avLst/>
          </a:prstGeom>
          <a:solidFill>
            <a:srgbClr val="F4F2F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 name="Google Shape;128;p49"/>
          <p:cNvPicPr preferRelativeResize="0"/>
          <p:nvPr/>
        </p:nvPicPr>
        <p:blipFill rotWithShape="1">
          <a:blip r:embed="rId2">
            <a:alphaModFix/>
          </a:blip>
          <a:srcRect/>
          <a:stretch/>
        </p:blipFill>
        <p:spPr>
          <a:xfrm>
            <a:off x="355575" y="4515929"/>
            <a:ext cx="1330117" cy="617755"/>
          </a:xfrm>
          <a:prstGeom prst="rect">
            <a:avLst/>
          </a:prstGeom>
          <a:noFill/>
          <a:ln>
            <a:noFill/>
          </a:ln>
        </p:spPr>
      </p:pic>
      <p:sp>
        <p:nvSpPr>
          <p:cNvPr id="129" name="Google Shape;129;p49"/>
          <p:cNvSpPr txBox="1">
            <a:spLocks noGrp="1"/>
          </p:cNvSpPr>
          <p:nvPr>
            <p:ph type="title" hasCustomPrompt="1"/>
          </p:nvPr>
        </p:nvSpPr>
        <p:spPr>
          <a:xfrm>
            <a:off x="5697100" y="327225"/>
            <a:ext cx="2951700" cy="1000274"/>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100000"/>
              </a:lnSpc>
              <a:spcBef>
                <a:spcPts val="0"/>
              </a:spcBef>
              <a:spcAft>
                <a:spcPts val="0"/>
              </a:spcAft>
              <a:buClr>
                <a:srgbClr val="C20E38"/>
              </a:buClr>
              <a:buSzPts val="3250"/>
              <a:buFont typeface="Barlow Semi Condensed"/>
              <a:buNone/>
              <a:defRPr sz="325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130" name="Google Shape;130;p49"/>
          <p:cNvSpPr txBox="1">
            <a:spLocks noGrp="1"/>
          </p:cNvSpPr>
          <p:nvPr>
            <p:ph type="body" idx="1"/>
          </p:nvPr>
        </p:nvSpPr>
        <p:spPr>
          <a:xfrm>
            <a:off x="5709700" y="1537625"/>
            <a:ext cx="2851500" cy="2756400"/>
          </a:xfrm>
          <a:prstGeom prst="rect">
            <a:avLst/>
          </a:prstGeom>
          <a:noFill/>
          <a:ln>
            <a:noFill/>
          </a:ln>
        </p:spPr>
        <p:txBody>
          <a:bodyPr spcFirstLastPara="1" wrap="square" lIns="0" tIns="0" rIns="0" bIns="0" anchor="t" anchorCtr="0">
            <a:noAutofit/>
          </a:bodyPr>
          <a:lstStyle>
            <a:lvl1pPr marL="0" marR="0" lvl="0" indent="-228600" algn="l" rtl="0">
              <a:lnSpc>
                <a:spcPct val="100000"/>
              </a:lnSpc>
              <a:spcBef>
                <a:spcPts val="0"/>
              </a:spcBef>
              <a:spcAft>
                <a:spcPts val="0"/>
              </a:spcAft>
              <a:buClr>
                <a:srgbClr val="7B8898"/>
              </a:buClr>
              <a:buSzPts val="1350"/>
              <a:buFont typeface="Barlow Semi Condensed"/>
              <a:buNone/>
              <a:defRPr sz="1350" b="0" i="0" u="none" strike="noStrike" cap="none">
                <a:solidFill>
                  <a:srgbClr val="7B8898"/>
                </a:solidFill>
                <a:latin typeface="Barlow Semi Condensed"/>
                <a:ea typeface="Barlow Semi Condensed"/>
                <a:cs typeface="Barlow Semi Condensed"/>
                <a:sym typeface="Barlow Semi Condensed"/>
              </a:defRPr>
            </a:lvl1pPr>
            <a:lvl2pPr marL="914400" marR="0" lvl="1"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2pPr>
            <a:lvl3pPr marL="1371600" marR="0" lvl="2"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3pPr>
            <a:lvl4pPr marL="1828800" marR="0" lvl="3"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4pPr>
            <a:lvl5pPr marL="2286000" marR="0" lvl="4"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5pPr>
            <a:lvl6pPr marL="2743200" marR="0" lvl="5"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6pPr>
            <a:lvl7pPr marL="3200400" marR="0" lvl="6"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7pPr>
            <a:lvl8pPr marL="3657600" marR="0" lvl="7"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8pPr>
            <a:lvl9pPr marL="4114800" marR="0" lvl="8"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9pPr>
          </a:lstStyle>
          <a:p>
            <a:endParaRPr/>
          </a:p>
        </p:txBody>
      </p:sp>
    </p:spTree>
  </p:cSld>
  <p:clrMapOvr>
    <a:masterClrMapping/>
  </p:clrMapOvr>
  <p:extLst>
    <p:ext uri="{DCECCB84-F9BA-43D5-87BE-67443E8EF086}">
      <p15:sldGuideLst xmlns:p15="http://schemas.microsoft.com/office/powerpoint/2012/main">
        <p15:guide id="1" orient="horz" pos="269">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partment/Faculty Title (White)" preserve="1">
  <p:cSld name="Department/Faculty Title (White)">
    <p:bg>
      <p:bgPr>
        <a:gradFill>
          <a:gsLst>
            <a:gs pos="0">
              <a:schemeClr val="lt1"/>
            </a:gs>
            <a:gs pos="100000">
              <a:srgbClr val="F4F2F0"/>
            </a:gs>
          </a:gsLst>
          <a:lin ang="5400012" scaled="0"/>
        </a:gradFill>
        <a:effectLst/>
      </p:bgPr>
    </p:bg>
    <p:spTree>
      <p:nvGrpSpPr>
        <p:cNvPr id="1" name="Shape 10"/>
        <p:cNvGrpSpPr/>
        <p:nvPr/>
      </p:nvGrpSpPr>
      <p:grpSpPr>
        <a:xfrm>
          <a:off x="0" y="0"/>
          <a:ext cx="0" cy="0"/>
          <a:chOff x="0" y="0"/>
          <a:chExt cx="0" cy="0"/>
        </a:xfrm>
      </p:grpSpPr>
      <p:pic>
        <p:nvPicPr>
          <p:cNvPr id="11" name="Google Shape;11;p32"/>
          <p:cNvPicPr preferRelativeResize="0"/>
          <p:nvPr/>
        </p:nvPicPr>
        <p:blipFill rotWithShape="1">
          <a:blip r:embed="rId2">
            <a:alphaModFix/>
          </a:blip>
          <a:srcRect/>
          <a:stretch/>
        </p:blipFill>
        <p:spPr>
          <a:xfrm>
            <a:off x="2134363" y="835735"/>
            <a:ext cx="4864324" cy="2250854"/>
          </a:xfrm>
          <a:prstGeom prst="rect">
            <a:avLst/>
          </a:prstGeom>
          <a:noFill/>
          <a:ln>
            <a:noFill/>
          </a:ln>
        </p:spPr>
      </p:pic>
      <p:sp>
        <p:nvSpPr>
          <p:cNvPr id="12" name="Google Shape;12;p32"/>
          <p:cNvSpPr/>
          <p:nvPr/>
        </p:nvSpPr>
        <p:spPr>
          <a:xfrm>
            <a:off x="50175" y="58550"/>
            <a:ext cx="9032700" cy="5009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32"/>
          <p:cNvSpPr txBox="1">
            <a:spLocks noGrp="1"/>
          </p:cNvSpPr>
          <p:nvPr>
            <p:ph type="subTitle" idx="1" hasCustomPrompt="1"/>
          </p:nvPr>
        </p:nvSpPr>
        <p:spPr>
          <a:xfrm>
            <a:off x="2506350" y="3416450"/>
            <a:ext cx="4131300" cy="246221"/>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F4F2F0"/>
              </a:buClr>
              <a:buSzPts val="1600"/>
              <a:buFont typeface="Barlow Semi Condensed"/>
              <a:buNone/>
              <a:defRPr sz="1600" b="0" i="0" u="none" strike="noStrike" cap="all" baseline="0">
                <a:solidFill>
                  <a:srgbClr val="C31F4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dirty="0"/>
              <a:t>DEPARTMENT/FACULTY NAME</a:t>
            </a:r>
            <a:endParaRPr dirty="0"/>
          </a:p>
        </p:txBody>
      </p:sp>
      <p:sp>
        <p:nvSpPr>
          <p:cNvPr id="14" name="Google Shape;14;p32"/>
          <p:cNvSpPr/>
          <p:nvPr/>
        </p:nvSpPr>
        <p:spPr>
          <a:xfrm>
            <a:off x="50175" y="75250"/>
            <a:ext cx="9032700" cy="5009700"/>
          </a:xfrm>
          <a:prstGeom prst="rect">
            <a:avLst/>
          </a:prstGeom>
          <a:noFill/>
          <a:ln w="9525" cap="flat" cmpd="sng">
            <a:solidFill>
              <a:srgbClr val="C31F4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debar - Leavey Sticker" preserve="1">
  <p:cSld name="Sidebar - Leavey Sticker">
    <p:bg>
      <p:bgPr>
        <a:solidFill>
          <a:schemeClr val="lt1"/>
        </a:solidFill>
        <a:effectLst/>
      </p:bgPr>
    </p:bg>
    <p:spTree>
      <p:nvGrpSpPr>
        <p:cNvPr id="1" name="Shape 131"/>
        <p:cNvGrpSpPr/>
        <p:nvPr/>
      </p:nvGrpSpPr>
      <p:grpSpPr>
        <a:xfrm>
          <a:off x="0" y="0"/>
          <a:ext cx="0" cy="0"/>
          <a:chOff x="0" y="0"/>
          <a:chExt cx="0" cy="0"/>
        </a:xfrm>
      </p:grpSpPr>
      <p:pic>
        <p:nvPicPr>
          <p:cNvPr id="132" name="Google Shape;132;p50"/>
          <p:cNvPicPr preferRelativeResize="0"/>
          <p:nvPr/>
        </p:nvPicPr>
        <p:blipFill rotWithShape="1">
          <a:blip r:embed="rId2">
            <a:alphaModFix/>
          </a:blip>
          <a:srcRect/>
          <a:stretch/>
        </p:blipFill>
        <p:spPr>
          <a:xfrm>
            <a:off x="2494900" y="0"/>
            <a:ext cx="6648900" cy="4432600"/>
          </a:xfrm>
          <a:prstGeom prst="rect">
            <a:avLst/>
          </a:prstGeom>
          <a:noFill/>
          <a:ln>
            <a:noFill/>
          </a:ln>
        </p:spPr>
      </p:pic>
      <p:sp>
        <p:nvSpPr>
          <p:cNvPr id="133" name="Google Shape;133;p50"/>
          <p:cNvSpPr/>
          <p:nvPr/>
        </p:nvSpPr>
        <p:spPr>
          <a:xfrm>
            <a:off x="3519400" y="4432600"/>
            <a:ext cx="5624400" cy="7323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 name="Google Shape;134;p50"/>
          <p:cNvPicPr preferRelativeResize="0"/>
          <p:nvPr/>
        </p:nvPicPr>
        <p:blipFill rotWithShape="1">
          <a:blip r:embed="rId3">
            <a:alphaModFix/>
          </a:blip>
          <a:srcRect/>
          <a:stretch/>
        </p:blipFill>
        <p:spPr>
          <a:xfrm>
            <a:off x="7825075" y="4536750"/>
            <a:ext cx="1082349" cy="502700"/>
          </a:xfrm>
          <a:prstGeom prst="rect">
            <a:avLst/>
          </a:prstGeom>
          <a:noFill/>
          <a:ln>
            <a:noFill/>
          </a:ln>
        </p:spPr>
      </p:pic>
      <p:sp>
        <p:nvSpPr>
          <p:cNvPr id="135" name="Google Shape;135;p50"/>
          <p:cNvSpPr/>
          <p:nvPr/>
        </p:nvSpPr>
        <p:spPr>
          <a:xfrm>
            <a:off x="-4750" y="0"/>
            <a:ext cx="3524100" cy="5143500"/>
          </a:xfrm>
          <a:prstGeom prst="rect">
            <a:avLst/>
          </a:prstGeom>
          <a:solidFill>
            <a:srgbClr val="F0EEEC"/>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50"/>
          <p:cNvSpPr txBox="1">
            <a:spLocks noGrp="1"/>
          </p:cNvSpPr>
          <p:nvPr>
            <p:ph type="title" hasCustomPrompt="1"/>
          </p:nvPr>
        </p:nvSpPr>
        <p:spPr>
          <a:xfrm>
            <a:off x="386600" y="315750"/>
            <a:ext cx="2951700" cy="1000274"/>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100000"/>
              </a:lnSpc>
              <a:spcBef>
                <a:spcPts val="0"/>
              </a:spcBef>
              <a:spcAft>
                <a:spcPts val="0"/>
              </a:spcAft>
              <a:buClr>
                <a:srgbClr val="C20E38"/>
              </a:buClr>
              <a:buSzPts val="3250"/>
              <a:buFont typeface="Barlow Semi Condensed"/>
              <a:buNone/>
              <a:defRPr sz="325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137" name="Google Shape;137;p50"/>
          <p:cNvSpPr txBox="1">
            <a:spLocks noGrp="1"/>
          </p:cNvSpPr>
          <p:nvPr>
            <p:ph type="body" idx="1"/>
          </p:nvPr>
        </p:nvSpPr>
        <p:spPr>
          <a:xfrm>
            <a:off x="386599" y="1451200"/>
            <a:ext cx="2951700" cy="2756400"/>
          </a:xfrm>
          <a:prstGeom prst="rect">
            <a:avLst/>
          </a:prstGeom>
          <a:noFill/>
          <a:ln>
            <a:noFill/>
          </a:ln>
        </p:spPr>
        <p:txBody>
          <a:bodyPr spcFirstLastPara="1" wrap="square" lIns="0" tIns="0" rIns="0" bIns="0" anchor="t" anchorCtr="0">
            <a:noAutofit/>
          </a:bodyPr>
          <a:lstStyle>
            <a:lvl1pPr marL="0" marR="0" lvl="0" indent="-228600" algn="l" rtl="0">
              <a:lnSpc>
                <a:spcPct val="100000"/>
              </a:lnSpc>
              <a:spcBef>
                <a:spcPts val="0"/>
              </a:spcBef>
              <a:spcAft>
                <a:spcPts val="0"/>
              </a:spcAft>
              <a:buClr>
                <a:srgbClr val="7B8898"/>
              </a:buClr>
              <a:buSzPts val="1350"/>
              <a:buFont typeface="Barlow Semi Condensed"/>
              <a:buNone/>
              <a:defRPr sz="1350" b="0" i="0" u="none" strike="noStrike" cap="none">
                <a:solidFill>
                  <a:srgbClr val="7B8898"/>
                </a:solidFill>
                <a:latin typeface="Barlow Semi Condensed"/>
                <a:ea typeface="Barlow Semi Condensed"/>
                <a:cs typeface="Barlow Semi Condensed"/>
                <a:sym typeface="Barlow Semi Condensed"/>
              </a:defRPr>
            </a:lvl1pPr>
            <a:lvl2pPr marL="914400" marR="0" lvl="1"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2pPr>
            <a:lvl3pPr marL="1371600" marR="0" lvl="2"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3pPr>
            <a:lvl4pPr marL="1828800" marR="0" lvl="3"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4pPr>
            <a:lvl5pPr marL="2286000" marR="0" lvl="4"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5pPr>
            <a:lvl6pPr marL="2743200" marR="0" lvl="5"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6pPr>
            <a:lvl7pPr marL="3200400" marR="0" lvl="6"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7pPr>
            <a:lvl8pPr marL="3657600" marR="0" lvl="7"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8pPr>
            <a:lvl9pPr marL="4114800" marR="0" lvl="8"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9pPr>
          </a:lstStyle>
          <a:p>
            <a:endParaRPr/>
          </a:p>
        </p:txBody>
      </p:sp>
    </p:spTree>
  </p:cSld>
  <p:clrMapOvr>
    <a:masterClrMapping/>
  </p:clrMapOvr>
  <p:extLst>
    <p:ext uri="{DCECCB84-F9BA-43D5-87BE-67443E8EF086}">
      <p15:sldGuideLst xmlns:p15="http://schemas.microsoft.com/office/powerpoint/2012/main">
        <p15:guide id="1" orient="horz" pos="272">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debar - Mission Image" preserve="1">
  <p:cSld name="Sidebar - Mission Image">
    <p:bg>
      <p:bgPr>
        <a:solidFill>
          <a:schemeClr val="lt1"/>
        </a:solidFill>
        <a:effectLst/>
      </p:bgPr>
    </p:bg>
    <p:spTree>
      <p:nvGrpSpPr>
        <p:cNvPr id="1" name="Shape 138"/>
        <p:cNvGrpSpPr/>
        <p:nvPr/>
      </p:nvGrpSpPr>
      <p:grpSpPr>
        <a:xfrm>
          <a:off x="0" y="0"/>
          <a:ext cx="0" cy="0"/>
          <a:chOff x="0" y="0"/>
          <a:chExt cx="0" cy="0"/>
        </a:xfrm>
      </p:grpSpPr>
      <p:pic>
        <p:nvPicPr>
          <p:cNvPr id="139" name="Google Shape;139;p51"/>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0" y="-75"/>
            <a:ext cx="5389200" cy="4525850"/>
          </a:xfrm>
          <a:prstGeom prst="rect">
            <a:avLst/>
          </a:prstGeom>
          <a:noFill/>
          <a:ln>
            <a:noFill/>
          </a:ln>
        </p:spPr>
      </p:pic>
      <p:sp>
        <p:nvSpPr>
          <p:cNvPr id="140" name="Google Shape;140;p51"/>
          <p:cNvSpPr/>
          <p:nvPr/>
        </p:nvSpPr>
        <p:spPr>
          <a:xfrm>
            <a:off x="-2400" y="4525825"/>
            <a:ext cx="5624400" cy="6177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51"/>
          <p:cNvSpPr/>
          <p:nvPr/>
        </p:nvSpPr>
        <p:spPr>
          <a:xfrm>
            <a:off x="5389200" y="-25"/>
            <a:ext cx="3757200" cy="5143500"/>
          </a:xfrm>
          <a:prstGeom prst="rect">
            <a:avLst/>
          </a:prstGeom>
          <a:solidFill>
            <a:srgbClr val="F4F2F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 name="Google Shape;142;p51"/>
          <p:cNvPicPr preferRelativeResize="0"/>
          <p:nvPr/>
        </p:nvPicPr>
        <p:blipFill rotWithShape="1">
          <a:blip r:embed="rId3">
            <a:alphaModFix/>
          </a:blip>
          <a:srcRect/>
          <a:stretch/>
        </p:blipFill>
        <p:spPr>
          <a:xfrm>
            <a:off x="355575" y="4515929"/>
            <a:ext cx="1330117" cy="617755"/>
          </a:xfrm>
          <a:prstGeom prst="rect">
            <a:avLst/>
          </a:prstGeom>
          <a:noFill/>
          <a:ln>
            <a:noFill/>
          </a:ln>
        </p:spPr>
      </p:pic>
      <p:sp>
        <p:nvSpPr>
          <p:cNvPr id="143" name="Google Shape;143;p51"/>
          <p:cNvSpPr txBox="1">
            <a:spLocks noGrp="1"/>
          </p:cNvSpPr>
          <p:nvPr>
            <p:ph type="title" hasCustomPrompt="1"/>
          </p:nvPr>
        </p:nvSpPr>
        <p:spPr>
          <a:xfrm>
            <a:off x="5697100" y="327225"/>
            <a:ext cx="2951700" cy="1000274"/>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100000"/>
              </a:lnSpc>
              <a:spcBef>
                <a:spcPts val="0"/>
              </a:spcBef>
              <a:spcAft>
                <a:spcPts val="0"/>
              </a:spcAft>
              <a:buClr>
                <a:srgbClr val="C20E38"/>
              </a:buClr>
              <a:buSzPts val="3250"/>
              <a:buFont typeface="Barlow Semi Condensed"/>
              <a:buNone/>
              <a:defRPr sz="325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144" name="Google Shape;144;p51"/>
          <p:cNvSpPr txBox="1">
            <a:spLocks noGrp="1"/>
          </p:cNvSpPr>
          <p:nvPr>
            <p:ph type="body" idx="1"/>
          </p:nvPr>
        </p:nvSpPr>
        <p:spPr>
          <a:xfrm>
            <a:off x="5709700" y="1537625"/>
            <a:ext cx="2851500" cy="2756400"/>
          </a:xfrm>
          <a:prstGeom prst="rect">
            <a:avLst/>
          </a:prstGeom>
          <a:noFill/>
          <a:ln>
            <a:noFill/>
          </a:ln>
        </p:spPr>
        <p:txBody>
          <a:bodyPr spcFirstLastPara="1" wrap="square" lIns="0" tIns="0" rIns="0" bIns="0" anchor="t" anchorCtr="0">
            <a:noAutofit/>
          </a:bodyPr>
          <a:lstStyle>
            <a:lvl1pPr marL="0" marR="0" lvl="0" indent="-228600" algn="l" rtl="0">
              <a:lnSpc>
                <a:spcPct val="100000"/>
              </a:lnSpc>
              <a:spcBef>
                <a:spcPts val="0"/>
              </a:spcBef>
              <a:spcAft>
                <a:spcPts val="0"/>
              </a:spcAft>
              <a:buClr>
                <a:srgbClr val="7B8898"/>
              </a:buClr>
              <a:buSzPts val="1350"/>
              <a:buFont typeface="Barlow Semi Condensed"/>
              <a:buNone/>
              <a:defRPr sz="1350" b="0" i="0" u="none" strike="noStrike" cap="none">
                <a:solidFill>
                  <a:srgbClr val="7B8898"/>
                </a:solidFill>
                <a:latin typeface="Barlow Semi Condensed"/>
                <a:ea typeface="Barlow Semi Condensed"/>
                <a:cs typeface="Barlow Semi Condensed"/>
                <a:sym typeface="Barlow Semi Condensed"/>
              </a:defRPr>
            </a:lvl1pPr>
            <a:lvl2pPr marL="914400" marR="0" lvl="1"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2pPr>
            <a:lvl3pPr marL="1371600" marR="0" lvl="2"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3pPr>
            <a:lvl4pPr marL="1828800" marR="0" lvl="3"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4pPr>
            <a:lvl5pPr marL="2286000" marR="0" lvl="4"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5pPr>
            <a:lvl6pPr marL="2743200" marR="0" lvl="5"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6pPr>
            <a:lvl7pPr marL="3200400" marR="0" lvl="6"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7pPr>
            <a:lvl8pPr marL="3657600" marR="0" lvl="7"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8pPr>
            <a:lvl9pPr marL="4114800" marR="0" lvl="8"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9pPr>
          </a:lstStyle>
          <a:p>
            <a:endParaRPr dirty="0"/>
          </a:p>
        </p:txBody>
      </p:sp>
    </p:spTree>
  </p:cSld>
  <p:clrMapOvr>
    <a:masterClrMapping/>
  </p:clrMapOvr>
  <p:extLst>
    <p:ext uri="{DCECCB84-F9BA-43D5-87BE-67443E8EF086}">
      <p15:sldGuideLst xmlns:p15="http://schemas.microsoft.com/office/powerpoint/2012/main">
        <p15:guide id="1" orient="horz" pos="269">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plit Screen - Book Statue" preserve="1" userDrawn="1">
  <p:cSld name="Split Screen - Book Statue">
    <p:bg>
      <p:bgPr>
        <a:solidFill>
          <a:schemeClr val="lt1"/>
        </a:solidFill>
        <a:effectLst/>
      </p:bgPr>
    </p:bg>
    <p:spTree>
      <p:nvGrpSpPr>
        <p:cNvPr id="1" name="Shape 145"/>
        <p:cNvGrpSpPr/>
        <p:nvPr/>
      </p:nvGrpSpPr>
      <p:grpSpPr>
        <a:xfrm>
          <a:off x="0" y="0"/>
          <a:ext cx="0" cy="0"/>
          <a:chOff x="0" y="0"/>
          <a:chExt cx="0" cy="0"/>
        </a:xfrm>
      </p:grpSpPr>
      <p:pic>
        <p:nvPicPr>
          <p:cNvPr id="146" name="Google Shape;146;p52"/>
          <p:cNvPicPr preferRelativeResize="0"/>
          <p:nvPr/>
        </p:nvPicPr>
        <p:blipFill rotWithShape="1">
          <a:blip r:embed="rId2">
            <a:alphaModFix/>
            <a:extLst>
              <a:ext uri="{28A0092B-C50C-407E-A947-70E740481C1C}">
                <a14:useLocalDpi xmlns:a14="http://schemas.microsoft.com/office/drawing/2010/main"/>
              </a:ext>
            </a:extLst>
          </a:blip>
          <a:srcRect r="-516"/>
          <a:stretch/>
        </p:blipFill>
        <p:spPr>
          <a:xfrm>
            <a:off x="-47302" y="0"/>
            <a:ext cx="4652085" cy="5180266"/>
          </a:xfrm>
          <a:prstGeom prst="rect">
            <a:avLst/>
          </a:prstGeom>
          <a:noFill/>
          <a:ln>
            <a:noFill/>
          </a:ln>
        </p:spPr>
      </p:pic>
      <p:sp>
        <p:nvSpPr>
          <p:cNvPr id="147" name="Google Shape;147;p52"/>
          <p:cNvSpPr/>
          <p:nvPr/>
        </p:nvSpPr>
        <p:spPr>
          <a:xfrm>
            <a:off x="749707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 name="Google Shape;148;p52"/>
          <p:cNvPicPr preferRelativeResize="0"/>
          <p:nvPr/>
        </p:nvPicPr>
        <p:blipFill rotWithShape="1">
          <a:blip r:embed="rId3">
            <a:alphaModFix/>
          </a:blip>
          <a:srcRect/>
          <a:stretch/>
        </p:blipFill>
        <p:spPr>
          <a:xfrm>
            <a:off x="7496975" y="4515954"/>
            <a:ext cx="1330117" cy="617755"/>
          </a:xfrm>
          <a:prstGeom prst="rect">
            <a:avLst/>
          </a:prstGeom>
          <a:noFill/>
          <a:ln>
            <a:noFill/>
          </a:ln>
        </p:spPr>
      </p:pic>
      <p:sp>
        <p:nvSpPr>
          <p:cNvPr id="149" name="Google Shape;149;p52"/>
          <p:cNvSpPr txBox="1">
            <a:spLocks noGrp="1"/>
          </p:cNvSpPr>
          <p:nvPr>
            <p:ph type="title" hasCustomPrompt="1"/>
          </p:nvPr>
        </p:nvSpPr>
        <p:spPr>
          <a:xfrm>
            <a:off x="4997250" y="551434"/>
            <a:ext cx="3754864"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150" name="Google Shape;150;p52"/>
          <p:cNvSpPr txBox="1">
            <a:spLocks noGrp="1"/>
          </p:cNvSpPr>
          <p:nvPr>
            <p:ph type="subTitle" idx="1"/>
          </p:nvPr>
        </p:nvSpPr>
        <p:spPr>
          <a:xfrm>
            <a:off x="4997250" y="1687734"/>
            <a:ext cx="3586200" cy="64633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Barlow Semi Condensed Medium"/>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plit Screen - Fountain" preserve="1">
  <p:cSld name="Split Screen - Fountain">
    <p:bg>
      <p:bgPr>
        <a:solidFill>
          <a:schemeClr val="lt1"/>
        </a:solidFill>
        <a:effectLst/>
      </p:bgPr>
    </p:bg>
    <p:spTree>
      <p:nvGrpSpPr>
        <p:cNvPr id="1" name="Shape 151"/>
        <p:cNvGrpSpPr/>
        <p:nvPr/>
      </p:nvGrpSpPr>
      <p:grpSpPr>
        <a:xfrm>
          <a:off x="0" y="0"/>
          <a:ext cx="0" cy="0"/>
          <a:chOff x="0" y="0"/>
          <a:chExt cx="0" cy="0"/>
        </a:xfrm>
      </p:grpSpPr>
      <p:sp>
        <p:nvSpPr>
          <p:cNvPr id="152" name="Google Shape;152;p53"/>
          <p:cNvSpPr txBox="1">
            <a:spLocks noGrp="1"/>
          </p:cNvSpPr>
          <p:nvPr>
            <p:ph type="subTitle" idx="1"/>
          </p:nvPr>
        </p:nvSpPr>
        <p:spPr>
          <a:xfrm>
            <a:off x="353225" y="1691260"/>
            <a:ext cx="3586200" cy="64633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Arial"/>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endParaRPr dirty="0"/>
          </a:p>
        </p:txBody>
      </p:sp>
      <p:pic>
        <p:nvPicPr>
          <p:cNvPr id="153" name="Google Shape;153;p53"/>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4572000" y="-1"/>
            <a:ext cx="4572000" cy="5170476"/>
          </a:xfrm>
          <a:prstGeom prst="rect">
            <a:avLst/>
          </a:prstGeom>
          <a:noFill/>
          <a:ln>
            <a:noFill/>
          </a:ln>
        </p:spPr>
      </p:pic>
      <p:sp>
        <p:nvSpPr>
          <p:cNvPr id="154" name="Google Shape;154;p53"/>
          <p:cNvSpPr/>
          <p:nvPr/>
        </p:nvSpPr>
        <p:spPr>
          <a:xfrm>
            <a:off x="35332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 name="Google Shape;155;p53"/>
          <p:cNvPicPr preferRelativeResize="0"/>
          <p:nvPr/>
        </p:nvPicPr>
        <p:blipFill rotWithShape="1">
          <a:blip r:embed="rId3">
            <a:alphaModFix/>
          </a:blip>
          <a:srcRect/>
          <a:stretch/>
        </p:blipFill>
        <p:spPr>
          <a:xfrm>
            <a:off x="353225" y="4515954"/>
            <a:ext cx="1330117" cy="617755"/>
          </a:xfrm>
          <a:prstGeom prst="rect">
            <a:avLst/>
          </a:prstGeom>
          <a:noFill/>
          <a:ln>
            <a:noFill/>
          </a:ln>
        </p:spPr>
      </p:pic>
      <p:sp>
        <p:nvSpPr>
          <p:cNvPr id="156" name="Google Shape;156;p53"/>
          <p:cNvSpPr txBox="1">
            <a:spLocks noGrp="1"/>
          </p:cNvSpPr>
          <p:nvPr>
            <p:ph type="title" hasCustomPrompt="1"/>
          </p:nvPr>
        </p:nvSpPr>
        <p:spPr>
          <a:xfrm>
            <a:off x="353225" y="541987"/>
            <a:ext cx="3762000"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Tree>
  </p:cSld>
  <p:clrMapOvr>
    <a:masterClrMapping/>
  </p:clrMapOvr>
  <p:extLst>
    <p:ext uri="{DCECCB84-F9BA-43D5-87BE-67443E8EF086}">
      <p15:sldGuideLst xmlns:p15="http://schemas.microsoft.com/office/powerpoint/2012/main">
        <p15:guide id="1" orient="horz" pos="833">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plit Screen - Palms" preserve="1">
  <p:cSld name="Split Screen - Palms">
    <p:bg>
      <p:bgPr>
        <a:solidFill>
          <a:schemeClr val="lt1"/>
        </a:solidFill>
        <a:effectLst/>
      </p:bgPr>
    </p:bg>
    <p:spTree>
      <p:nvGrpSpPr>
        <p:cNvPr id="1" name="Shape 157"/>
        <p:cNvGrpSpPr/>
        <p:nvPr/>
      </p:nvGrpSpPr>
      <p:grpSpPr>
        <a:xfrm>
          <a:off x="0" y="0"/>
          <a:ext cx="0" cy="0"/>
          <a:chOff x="0" y="0"/>
          <a:chExt cx="0" cy="0"/>
        </a:xfrm>
      </p:grpSpPr>
      <p:sp>
        <p:nvSpPr>
          <p:cNvPr id="158" name="Google Shape;158;p54"/>
          <p:cNvSpPr txBox="1">
            <a:spLocks noGrp="1"/>
          </p:cNvSpPr>
          <p:nvPr>
            <p:ph type="subTitle" idx="1"/>
          </p:nvPr>
        </p:nvSpPr>
        <p:spPr>
          <a:xfrm>
            <a:off x="4997250" y="1691260"/>
            <a:ext cx="3586200" cy="64633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Arial"/>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endParaRPr dirty="0"/>
          </a:p>
        </p:txBody>
      </p:sp>
      <p:sp>
        <p:nvSpPr>
          <p:cNvPr id="159" name="Google Shape;159;p54"/>
          <p:cNvSpPr txBox="1">
            <a:spLocks noGrp="1"/>
          </p:cNvSpPr>
          <p:nvPr>
            <p:ph type="title" hasCustomPrompt="1"/>
          </p:nvPr>
        </p:nvSpPr>
        <p:spPr>
          <a:xfrm>
            <a:off x="4997250" y="556290"/>
            <a:ext cx="3762000"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pic>
        <p:nvPicPr>
          <p:cNvPr id="160" name="Google Shape;160;p54"/>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47184" y="-9791"/>
            <a:ext cx="4619184" cy="5180266"/>
          </a:xfrm>
          <a:prstGeom prst="rect">
            <a:avLst/>
          </a:prstGeom>
          <a:noFill/>
          <a:ln>
            <a:noFill/>
          </a:ln>
        </p:spPr>
      </p:pic>
      <p:sp>
        <p:nvSpPr>
          <p:cNvPr id="161" name="Google Shape;161;p54"/>
          <p:cNvSpPr/>
          <p:nvPr/>
        </p:nvSpPr>
        <p:spPr>
          <a:xfrm>
            <a:off x="749707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 name="Google Shape;162;p54"/>
          <p:cNvPicPr preferRelativeResize="0"/>
          <p:nvPr/>
        </p:nvPicPr>
        <p:blipFill rotWithShape="1">
          <a:blip r:embed="rId3">
            <a:alphaModFix/>
          </a:blip>
          <a:srcRect/>
          <a:stretch/>
        </p:blipFill>
        <p:spPr>
          <a:xfrm>
            <a:off x="7496975" y="4515954"/>
            <a:ext cx="1330117" cy="61775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idebar - Grad Student Terrace" preserve="1">
  <p:cSld name="Sidebar - Grad Student Terrace">
    <p:bg>
      <p:bgPr>
        <a:solidFill>
          <a:schemeClr val="lt1"/>
        </a:solidFill>
        <a:effectLst/>
      </p:bgPr>
    </p:bg>
    <p:spTree>
      <p:nvGrpSpPr>
        <p:cNvPr id="1" name="Shape 163"/>
        <p:cNvGrpSpPr/>
        <p:nvPr/>
      </p:nvGrpSpPr>
      <p:grpSpPr>
        <a:xfrm>
          <a:off x="0" y="0"/>
          <a:ext cx="0" cy="0"/>
          <a:chOff x="0" y="0"/>
          <a:chExt cx="0" cy="0"/>
        </a:xfrm>
      </p:grpSpPr>
      <p:pic>
        <p:nvPicPr>
          <p:cNvPr id="164" name="Google Shape;164;p55"/>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400" y="-26"/>
            <a:ext cx="5391600" cy="4540349"/>
          </a:xfrm>
          <a:prstGeom prst="rect">
            <a:avLst/>
          </a:prstGeom>
          <a:noFill/>
          <a:ln>
            <a:noFill/>
          </a:ln>
        </p:spPr>
      </p:pic>
      <p:sp>
        <p:nvSpPr>
          <p:cNvPr id="165" name="Google Shape;165;p55"/>
          <p:cNvSpPr/>
          <p:nvPr/>
        </p:nvSpPr>
        <p:spPr>
          <a:xfrm>
            <a:off x="-2400" y="4525825"/>
            <a:ext cx="5624400" cy="6177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55"/>
          <p:cNvSpPr/>
          <p:nvPr/>
        </p:nvSpPr>
        <p:spPr>
          <a:xfrm>
            <a:off x="5389200" y="-25"/>
            <a:ext cx="3757200" cy="5143500"/>
          </a:xfrm>
          <a:prstGeom prst="rect">
            <a:avLst/>
          </a:prstGeom>
          <a:solidFill>
            <a:srgbClr val="F4F2F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 name="Google Shape;167;p55"/>
          <p:cNvPicPr preferRelativeResize="0"/>
          <p:nvPr/>
        </p:nvPicPr>
        <p:blipFill rotWithShape="1">
          <a:blip r:embed="rId3">
            <a:alphaModFix/>
          </a:blip>
          <a:srcRect/>
          <a:stretch/>
        </p:blipFill>
        <p:spPr>
          <a:xfrm>
            <a:off x="355575" y="4515929"/>
            <a:ext cx="1330117" cy="617755"/>
          </a:xfrm>
          <a:prstGeom prst="rect">
            <a:avLst/>
          </a:prstGeom>
          <a:noFill/>
          <a:ln>
            <a:noFill/>
          </a:ln>
        </p:spPr>
      </p:pic>
      <p:sp>
        <p:nvSpPr>
          <p:cNvPr id="168" name="Google Shape;168;p55"/>
          <p:cNvSpPr txBox="1">
            <a:spLocks noGrp="1"/>
          </p:cNvSpPr>
          <p:nvPr>
            <p:ph type="title" hasCustomPrompt="1"/>
          </p:nvPr>
        </p:nvSpPr>
        <p:spPr>
          <a:xfrm>
            <a:off x="5697100" y="327225"/>
            <a:ext cx="2951700" cy="1000274"/>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100000"/>
              </a:lnSpc>
              <a:spcBef>
                <a:spcPts val="0"/>
              </a:spcBef>
              <a:spcAft>
                <a:spcPts val="0"/>
              </a:spcAft>
              <a:buClr>
                <a:srgbClr val="C20E38"/>
              </a:buClr>
              <a:buSzPts val="3250"/>
              <a:buFont typeface="Barlow Semi Condensed"/>
              <a:buNone/>
              <a:defRPr sz="325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169" name="Google Shape;169;p55"/>
          <p:cNvSpPr txBox="1">
            <a:spLocks noGrp="1"/>
          </p:cNvSpPr>
          <p:nvPr>
            <p:ph type="body" idx="1"/>
          </p:nvPr>
        </p:nvSpPr>
        <p:spPr>
          <a:xfrm>
            <a:off x="5709700" y="1537625"/>
            <a:ext cx="2851500" cy="2756400"/>
          </a:xfrm>
          <a:prstGeom prst="rect">
            <a:avLst/>
          </a:prstGeom>
          <a:noFill/>
          <a:ln>
            <a:noFill/>
          </a:ln>
        </p:spPr>
        <p:txBody>
          <a:bodyPr spcFirstLastPara="1" wrap="square" lIns="0" tIns="0" rIns="0" bIns="0" anchor="t" anchorCtr="0">
            <a:noAutofit/>
          </a:bodyPr>
          <a:lstStyle>
            <a:lvl1pPr marL="0" marR="0" lvl="0" indent="-228600" algn="l" rtl="0">
              <a:lnSpc>
                <a:spcPct val="100000"/>
              </a:lnSpc>
              <a:spcBef>
                <a:spcPts val="0"/>
              </a:spcBef>
              <a:spcAft>
                <a:spcPts val="0"/>
              </a:spcAft>
              <a:buClr>
                <a:srgbClr val="7B8898"/>
              </a:buClr>
              <a:buSzPts val="1350"/>
              <a:buFont typeface="Barlow Semi Condensed"/>
              <a:buNone/>
              <a:defRPr sz="1350" b="0" i="0" u="none" strike="noStrike" cap="none">
                <a:solidFill>
                  <a:srgbClr val="7B8898"/>
                </a:solidFill>
                <a:latin typeface="Barlow Semi Condensed"/>
                <a:ea typeface="Barlow Semi Condensed"/>
                <a:cs typeface="Barlow Semi Condensed"/>
                <a:sym typeface="Barlow Semi Condensed"/>
              </a:defRPr>
            </a:lvl1pPr>
            <a:lvl2pPr marL="914400" marR="0" lvl="1"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2pPr>
            <a:lvl3pPr marL="1371600" marR="0" lvl="2"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3pPr>
            <a:lvl4pPr marL="1828800" marR="0" lvl="3"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4pPr>
            <a:lvl5pPr marL="2286000" marR="0" lvl="4"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5pPr>
            <a:lvl6pPr marL="2743200" marR="0" lvl="5"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6pPr>
            <a:lvl7pPr marL="3200400" marR="0" lvl="6"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7pPr>
            <a:lvl8pPr marL="3657600" marR="0" lvl="7"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8pPr>
            <a:lvl9pPr marL="4114800" marR="0" lvl="8"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9pPr>
          </a:lstStyle>
          <a:p>
            <a:endParaRPr dirty="0"/>
          </a:p>
        </p:txBody>
      </p:sp>
    </p:spTree>
  </p:cSld>
  <p:clrMapOvr>
    <a:masterClrMapping/>
  </p:clrMapOvr>
  <p:extLst>
    <p:ext uri="{DCECCB84-F9BA-43D5-87BE-67443E8EF086}">
      <p15:sldGuideLst xmlns:p15="http://schemas.microsoft.com/office/powerpoint/2012/main">
        <p15:guide id="1" orient="horz" pos="269">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debar - Faculty" preserve="1">
  <p:cSld name="Sidebar - Faculty">
    <p:bg>
      <p:bgPr>
        <a:solidFill>
          <a:schemeClr val="lt1"/>
        </a:solidFill>
        <a:effectLst/>
      </p:bgPr>
    </p:bg>
    <p:spTree>
      <p:nvGrpSpPr>
        <p:cNvPr id="1" name="Shape 170"/>
        <p:cNvGrpSpPr/>
        <p:nvPr/>
      </p:nvGrpSpPr>
      <p:grpSpPr>
        <a:xfrm>
          <a:off x="0" y="0"/>
          <a:ext cx="0" cy="0"/>
          <a:chOff x="0" y="0"/>
          <a:chExt cx="0" cy="0"/>
        </a:xfrm>
      </p:grpSpPr>
      <p:pic>
        <p:nvPicPr>
          <p:cNvPr id="171" name="Google Shape;171;p5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3519350" y="-5902"/>
            <a:ext cx="5624650" cy="4444405"/>
          </a:xfrm>
          <a:prstGeom prst="rect">
            <a:avLst/>
          </a:prstGeom>
          <a:noFill/>
          <a:ln>
            <a:noFill/>
          </a:ln>
        </p:spPr>
      </p:pic>
      <p:sp>
        <p:nvSpPr>
          <p:cNvPr id="172" name="Google Shape;172;p56"/>
          <p:cNvSpPr/>
          <p:nvPr/>
        </p:nvSpPr>
        <p:spPr>
          <a:xfrm>
            <a:off x="3519400" y="4432600"/>
            <a:ext cx="5624400" cy="7323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 name="Google Shape;173;p56"/>
          <p:cNvPicPr preferRelativeResize="0"/>
          <p:nvPr/>
        </p:nvPicPr>
        <p:blipFill rotWithShape="1">
          <a:blip r:embed="rId3">
            <a:alphaModFix/>
          </a:blip>
          <a:srcRect/>
          <a:stretch/>
        </p:blipFill>
        <p:spPr>
          <a:xfrm>
            <a:off x="7825075" y="4536750"/>
            <a:ext cx="1082349" cy="502700"/>
          </a:xfrm>
          <a:prstGeom prst="rect">
            <a:avLst/>
          </a:prstGeom>
          <a:noFill/>
          <a:ln>
            <a:noFill/>
          </a:ln>
        </p:spPr>
      </p:pic>
      <p:sp>
        <p:nvSpPr>
          <p:cNvPr id="174" name="Google Shape;174;p56"/>
          <p:cNvSpPr/>
          <p:nvPr/>
        </p:nvSpPr>
        <p:spPr>
          <a:xfrm>
            <a:off x="-4750" y="0"/>
            <a:ext cx="3524100" cy="5143500"/>
          </a:xfrm>
          <a:prstGeom prst="rect">
            <a:avLst/>
          </a:prstGeom>
          <a:solidFill>
            <a:srgbClr val="F0EEEC"/>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56"/>
          <p:cNvSpPr txBox="1">
            <a:spLocks noGrp="1"/>
          </p:cNvSpPr>
          <p:nvPr>
            <p:ph type="title" hasCustomPrompt="1"/>
          </p:nvPr>
        </p:nvSpPr>
        <p:spPr>
          <a:xfrm>
            <a:off x="386600" y="315750"/>
            <a:ext cx="2951700" cy="1000274"/>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100000"/>
              </a:lnSpc>
              <a:spcBef>
                <a:spcPts val="0"/>
              </a:spcBef>
              <a:spcAft>
                <a:spcPts val="0"/>
              </a:spcAft>
              <a:buClr>
                <a:srgbClr val="C20E38"/>
              </a:buClr>
              <a:buSzPts val="3250"/>
              <a:buFont typeface="Barlow Semi Condensed"/>
              <a:buNone/>
              <a:defRPr sz="325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cap="all" baseline="0" dirty="0"/>
              <a:t>Click to add headline</a:t>
            </a:r>
            <a:endParaRPr dirty="0"/>
          </a:p>
        </p:txBody>
      </p:sp>
      <p:sp>
        <p:nvSpPr>
          <p:cNvPr id="176" name="Google Shape;176;p56"/>
          <p:cNvSpPr txBox="1">
            <a:spLocks noGrp="1"/>
          </p:cNvSpPr>
          <p:nvPr>
            <p:ph type="body" idx="1"/>
          </p:nvPr>
        </p:nvSpPr>
        <p:spPr>
          <a:xfrm>
            <a:off x="386599" y="1451200"/>
            <a:ext cx="2951700" cy="2756400"/>
          </a:xfrm>
          <a:prstGeom prst="rect">
            <a:avLst/>
          </a:prstGeom>
          <a:noFill/>
          <a:ln>
            <a:noFill/>
          </a:ln>
        </p:spPr>
        <p:txBody>
          <a:bodyPr spcFirstLastPara="1" wrap="square" lIns="0" tIns="0" rIns="0" bIns="0" anchor="t" anchorCtr="0">
            <a:noAutofit/>
          </a:bodyPr>
          <a:lstStyle>
            <a:lvl1pPr marL="0" marR="0" lvl="0" indent="-228600" algn="l" rtl="0">
              <a:lnSpc>
                <a:spcPct val="100000"/>
              </a:lnSpc>
              <a:spcBef>
                <a:spcPts val="0"/>
              </a:spcBef>
              <a:spcAft>
                <a:spcPts val="0"/>
              </a:spcAft>
              <a:buClr>
                <a:srgbClr val="7B8898"/>
              </a:buClr>
              <a:buSzPts val="1350"/>
              <a:buFont typeface="Barlow Semi Condensed"/>
              <a:buNone/>
              <a:defRPr sz="1350" b="0" i="0" u="none" strike="noStrike" cap="none">
                <a:solidFill>
                  <a:srgbClr val="7B8898"/>
                </a:solidFill>
                <a:latin typeface="Barlow Semi Condensed"/>
                <a:ea typeface="Barlow Semi Condensed"/>
                <a:cs typeface="Barlow Semi Condensed"/>
                <a:sym typeface="Barlow Semi Condensed"/>
              </a:defRPr>
            </a:lvl1pPr>
            <a:lvl2pPr marL="914400" marR="0" lvl="1"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2pPr>
            <a:lvl3pPr marL="1371600" marR="0" lvl="2"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3pPr>
            <a:lvl4pPr marL="1828800" marR="0" lvl="3"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4pPr>
            <a:lvl5pPr marL="2286000" marR="0" lvl="4"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5pPr>
            <a:lvl6pPr marL="2743200" marR="0" lvl="5"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6pPr>
            <a:lvl7pPr marL="3200400" marR="0" lvl="6"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7pPr>
            <a:lvl8pPr marL="3657600" marR="0" lvl="7"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8pPr>
            <a:lvl9pPr marL="4114800" marR="0" lvl="8"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9pPr>
          </a:lstStyle>
          <a:p>
            <a:endParaRPr dirty="0"/>
          </a:p>
        </p:txBody>
      </p:sp>
    </p:spTree>
  </p:cSld>
  <p:clrMapOvr>
    <a:masterClrMapping/>
  </p:clrMapOvr>
  <p:extLst>
    <p:ext uri="{DCECCB84-F9BA-43D5-87BE-67443E8EF086}">
      <p15:sldGuideLst xmlns:p15="http://schemas.microsoft.com/office/powerpoint/2012/main">
        <p15:guide id="1" orient="horz" pos="272">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plit Screen - Graduate Classroom" preserve="1">
  <p:cSld name="Split Screen - Graduate Classroom">
    <p:bg>
      <p:bgPr>
        <a:solidFill>
          <a:schemeClr val="lt1"/>
        </a:solidFill>
        <a:effectLst/>
      </p:bgPr>
    </p:bg>
    <p:spTree>
      <p:nvGrpSpPr>
        <p:cNvPr id="1" name="Shape 177"/>
        <p:cNvGrpSpPr/>
        <p:nvPr/>
      </p:nvGrpSpPr>
      <p:grpSpPr>
        <a:xfrm>
          <a:off x="0" y="0"/>
          <a:ext cx="0" cy="0"/>
          <a:chOff x="0" y="0"/>
          <a:chExt cx="0" cy="0"/>
        </a:xfrm>
      </p:grpSpPr>
      <p:pic>
        <p:nvPicPr>
          <p:cNvPr id="178" name="Google Shape;178;p57"/>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47184" y="-9791"/>
            <a:ext cx="4619184" cy="5170475"/>
          </a:xfrm>
          <a:prstGeom prst="rect">
            <a:avLst/>
          </a:prstGeom>
          <a:noFill/>
          <a:ln>
            <a:noFill/>
          </a:ln>
        </p:spPr>
      </p:pic>
      <p:sp>
        <p:nvSpPr>
          <p:cNvPr id="179" name="Google Shape;179;p57"/>
          <p:cNvSpPr/>
          <p:nvPr/>
        </p:nvSpPr>
        <p:spPr>
          <a:xfrm>
            <a:off x="749707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p57"/>
          <p:cNvPicPr preferRelativeResize="0"/>
          <p:nvPr/>
        </p:nvPicPr>
        <p:blipFill rotWithShape="1">
          <a:blip r:embed="rId3">
            <a:alphaModFix/>
          </a:blip>
          <a:srcRect/>
          <a:stretch/>
        </p:blipFill>
        <p:spPr>
          <a:xfrm>
            <a:off x="7496975" y="4515954"/>
            <a:ext cx="1330117" cy="617755"/>
          </a:xfrm>
          <a:prstGeom prst="rect">
            <a:avLst/>
          </a:prstGeom>
          <a:noFill/>
          <a:ln>
            <a:noFill/>
          </a:ln>
        </p:spPr>
      </p:pic>
      <p:sp>
        <p:nvSpPr>
          <p:cNvPr id="181" name="Google Shape;181;p57"/>
          <p:cNvSpPr txBox="1">
            <a:spLocks noGrp="1"/>
          </p:cNvSpPr>
          <p:nvPr>
            <p:ph type="subTitle" idx="1"/>
          </p:nvPr>
        </p:nvSpPr>
        <p:spPr>
          <a:xfrm>
            <a:off x="4997250" y="1691260"/>
            <a:ext cx="3586200" cy="64633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Arial"/>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endParaRPr/>
          </a:p>
        </p:txBody>
      </p:sp>
      <p:sp>
        <p:nvSpPr>
          <p:cNvPr id="182" name="Google Shape;182;p57"/>
          <p:cNvSpPr txBox="1">
            <a:spLocks noGrp="1"/>
          </p:cNvSpPr>
          <p:nvPr>
            <p:ph type="title" hasCustomPrompt="1"/>
          </p:nvPr>
        </p:nvSpPr>
        <p:spPr>
          <a:xfrm>
            <a:off x="4997250" y="556290"/>
            <a:ext cx="3762000"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plit Screen - Undergrad Classroom" preserve="1">
  <p:cSld name="Split Screen - Undergrad Classroom">
    <p:bg>
      <p:bgPr>
        <a:solidFill>
          <a:schemeClr val="lt1"/>
        </a:solidFill>
        <a:effectLst/>
      </p:bgPr>
    </p:bg>
    <p:spTree>
      <p:nvGrpSpPr>
        <p:cNvPr id="1" name="Shape 183"/>
        <p:cNvGrpSpPr/>
        <p:nvPr/>
      </p:nvGrpSpPr>
      <p:grpSpPr>
        <a:xfrm>
          <a:off x="0" y="0"/>
          <a:ext cx="0" cy="0"/>
          <a:chOff x="0" y="0"/>
          <a:chExt cx="0" cy="0"/>
        </a:xfrm>
      </p:grpSpPr>
      <p:sp>
        <p:nvSpPr>
          <p:cNvPr id="184" name="Google Shape;184;p58"/>
          <p:cNvSpPr txBox="1">
            <a:spLocks noGrp="1"/>
          </p:cNvSpPr>
          <p:nvPr>
            <p:ph type="subTitle" idx="1"/>
          </p:nvPr>
        </p:nvSpPr>
        <p:spPr>
          <a:xfrm>
            <a:off x="353225" y="1691260"/>
            <a:ext cx="3586200" cy="64633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Arial"/>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endParaRPr dirty="0"/>
          </a:p>
        </p:txBody>
      </p:sp>
      <p:sp>
        <p:nvSpPr>
          <p:cNvPr id="185" name="Google Shape;185;p58"/>
          <p:cNvSpPr txBox="1">
            <a:spLocks noGrp="1"/>
          </p:cNvSpPr>
          <p:nvPr>
            <p:ph type="title" hasCustomPrompt="1"/>
          </p:nvPr>
        </p:nvSpPr>
        <p:spPr>
          <a:xfrm>
            <a:off x="353225" y="556290"/>
            <a:ext cx="3762000"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pic>
        <p:nvPicPr>
          <p:cNvPr id="186" name="Google Shape;186;p58"/>
          <p:cNvPicPr preferRelativeResize="0"/>
          <p:nvPr/>
        </p:nvPicPr>
        <p:blipFill rotWithShape="1">
          <a:blip r:embed="rId2">
            <a:alphaModFix/>
            <a:extLst>
              <a:ext uri="{28A0092B-C50C-407E-A947-70E740481C1C}">
                <a14:useLocalDpi xmlns:a14="http://schemas.microsoft.com/office/drawing/2010/main"/>
              </a:ext>
            </a:extLst>
          </a:blip>
          <a:srcRect t="-72"/>
          <a:stretch/>
        </p:blipFill>
        <p:spPr>
          <a:xfrm>
            <a:off x="4572000" y="-21375"/>
            <a:ext cx="4572000" cy="5174666"/>
          </a:xfrm>
          <a:prstGeom prst="rect">
            <a:avLst/>
          </a:prstGeom>
          <a:noFill/>
          <a:ln>
            <a:noFill/>
          </a:ln>
        </p:spPr>
      </p:pic>
      <p:sp>
        <p:nvSpPr>
          <p:cNvPr id="187" name="Google Shape;187;p58"/>
          <p:cNvSpPr/>
          <p:nvPr/>
        </p:nvSpPr>
        <p:spPr>
          <a:xfrm>
            <a:off x="35332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 name="Google Shape;188;p58"/>
          <p:cNvPicPr preferRelativeResize="0"/>
          <p:nvPr/>
        </p:nvPicPr>
        <p:blipFill rotWithShape="1">
          <a:blip r:embed="rId3">
            <a:alphaModFix/>
          </a:blip>
          <a:srcRect/>
          <a:stretch/>
        </p:blipFill>
        <p:spPr>
          <a:xfrm>
            <a:off x="353225" y="4515954"/>
            <a:ext cx="1330117" cy="617755"/>
          </a:xfrm>
          <a:prstGeom prst="rect">
            <a:avLst/>
          </a:prstGeom>
          <a:noFill/>
          <a:ln>
            <a:noFill/>
          </a:ln>
        </p:spPr>
      </p:pic>
      <p:sp>
        <p:nvSpPr>
          <p:cNvPr id="189" name="Google Shape;189;p58"/>
          <p:cNvSpPr txBox="1"/>
          <p:nvPr/>
        </p:nvSpPr>
        <p:spPr>
          <a:xfrm>
            <a:off x="5611091" y="5494713"/>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833">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plit Screen - Undergrad Classroom" preserve="1">
  <p:cSld name="Split Screen - Grad Student Leaning">
    <p:bg>
      <p:bgPr>
        <a:solidFill>
          <a:schemeClr val="lt1"/>
        </a:solidFill>
        <a:effectLst/>
      </p:bgPr>
    </p:bg>
    <p:spTree>
      <p:nvGrpSpPr>
        <p:cNvPr id="1" name="Shape 183"/>
        <p:cNvGrpSpPr/>
        <p:nvPr/>
      </p:nvGrpSpPr>
      <p:grpSpPr>
        <a:xfrm>
          <a:off x="0" y="0"/>
          <a:ext cx="0" cy="0"/>
          <a:chOff x="0" y="0"/>
          <a:chExt cx="0" cy="0"/>
        </a:xfrm>
      </p:grpSpPr>
      <p:pic>
        <p:nvPicPr>
          <p:cNvPr id="3" name="Picture 2">
            <a:extLst>
              <a:ext uri="{FF2B5EF4-FFF2-40B4-BE49-F238E27FC236}">
                <a16:creationId xmlns:a16="http://schemas.microsoft.com/office/drawing/2014/main" id="{A9336BF4-77AB-963E-4BDE-4B25C3F7E06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572000" y="-21376"/>
            <a:ext cx="4572000" cy="5164875"/>
          </a:xfrm>
          <a:prstGeom prst="rect">
            <a:avLst/>
          </a:prstGeom>
        </p:spPr>
      </p:pic>
      <p:sp>
        <p:nvSpPr>
          <p:cNvPr id="184" name="Google Shape;184;p58"/>
          <p:cNvSpPr txBox="1">
            <a:spLocks noGrp="1"/>
          </p:cNvSpPr>
          <p:nvPr>
            <p:ph type="subTitle" idx="1"/>
          </p:nvPr>
        </p:nvSpPr>
        <p:spPr>
          <a:xfrm>
            <a:off x="353225" y="1691260"/>
            <a:ext cx="3586200" cy="64633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Arial"/>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endParaRPr dirty="0"/>
          </a:p>
        </p:txBody>
      </p:sp>
      <p:sp>
        <p:nvSpPr>
          <p:cNvPr id="185" name="Google Shape;185;p58"/>
          <p:cNvSpPr txBox="1">
            <a:spLocks noGrp="1"/>
          </p:cNvSpPr>
          <p:nvPr>
            <p:ph type="title" hasCustomPrompt="1"/>
          </p:nvPr>
        </p:nvSpPr>
        <p:spPr>
          <a:xfrm>
            <a:off x="353225" y="556290"/>
            <a:ext cx="3762000"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187" name="Google Shape;187;p58"/>
          <p:cNvSpPr/>
          <p:nvPr/>
        </p:nvSpPr>
        <p:spPr>
          <a:xfrm>
            <a:off x="35332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 name="Google Shape;188;p58"/>
          <p:cNvPicPr preferRelativeResize="0"/>
          <p:nvPr/>
        </p:nvPicPr>
        <p:blipFill rotWithShape="1">
          <a:blip r:embed="rId3">
            <a:alphaModFix/>
          </a:blip>
          <a:srcRect/>
          <a:stretch/>
        </p:blipFill>
        <p:spPr>
          <a:xfrm>
            <a:off x="353225" y="4515954"/>
            <a:ext cx="1330117" cy="617755"/>
          </a:xfrm>
          <a:prstGeom prst="rect">
            <a:avLst/>
          </a:prstGeom>
          <a:noFill/>
          <a:ln>
            <a:noFill/>
          </a:ln>
        </p:spPr>
      </p:pic>
      <p:sp>
        <p:nvSpPr>
          <p:cNvPr id="189" name="Google Shape;189;p58"/>
          <p:cNvSpPr txBox="1"/>
          <p:nvPr/>
        </p:nvSpPr>
        <p:spPr>
          <a:xfrm>
            <a:off x="5611091" y="5494713"/>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33601632"/>
      </p:ext>
    </p:extLst>
  </p:cSld>
  <p:clrMapOvr>
    <a:masterClrMapping/>
  </p:clrMapOvr>
  <p:extLst>
    <p:ext uri="{DCECCB84-F9BA-43D5-87BE-67443E8EF086}">
      <p15:sldGuideLst xmlns:p15="http://schemas.microsoft.com/office/powerpoint/2012/main">
        <p15:guide id="1" orient="horz" pos="833">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Red)" preserve="1">
  <p:cSld name="Title Slide (Red)">
    <p:bg>
      <p:bgPr>
        <a:gradFill>
          <a:gsLst>
            <a:gs pos="0">
              <a:srgbClr val="B30738"/>
            </a:gs>
            <a:gs pos="100000">
              <a:srgbClr val="811E2D"/>
            </a:gs>
          </a:gsLst>
          <a:lin ang="5400700" scaled="0"/>
        </a:gradFill>
        <a:effectLst/>
      </p:bgPr>
    </p:bg>
    <p:spTree>
      <p:nvGrpSpPr>
        <p:cNvPr id="1" name="Shape 15"/>
        <p:cNvGrpSpPr/>
        <p:nvPr/>
      </p:nvGrpSpPr>
      <p:grpSpPr>
        <a:xfrm>
          <a:off x="0" y="0"/>
          <a:ext cx="0" cy="0"/>
          <a:chOff x="0" y="0"/>
          <a:chExt cx="0" cy="0"/>
        </a:xfrm>
      </p:grpSpPr>
      <p:sp>
        <p:nvSpPr>
          <p:cNvPr id="16" name="Google Shape;16;p33"/>
          <p:cNvSpPr txBox="1">
            <a:spLocks noGrp="1"/>
          </p:cNvSpPr>
          <p:nvPr>
            <p:ph type="title" hasCustomPrompt="1"/>
          </p:nvPr>
        </p:nvSpPr>
        <p:spPr>
          <a:xfrm>
            <a:off x="216000" y="1117659"/>
            <a:ext cx="8712000" cy="1492716"/>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ctr" rtl="0">
              <a:lnSpc>
                <a:spcPct val="100000"/>
              </a:lnSpc>
              <a:spcBef>
                <a:spcPts val="0"/>
              </a:spcBef>
              <a:spcAft>
                <a:spcPts val="0"/>
              </a:spcAft>
              <a:buClr>
                <a:srgbClr val="FFFFFF"/>
              </a:buClr>
              <a:buSzPts val="7000"/>
              <a:buFont typeface="Barlow Semi Condensed"/>
              <a:buNone/>
              <a:defRPr sz="9700" b="1" i="0" u="none" strike="noStrike" cap="all" baseline="0">
                <a:solidFill>
                  <a:srgbClr val="FFFFFF"/>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F0EEEC"/>
              </a:buClr>
              <a:buSzPts val="7000"/>
              <a:buFont typeface="Arial"/>
              <a:buNone/>
              <a:defRPr sz="7000" b="0" i="0" u="none" strike="noStrike" cap="none">
                <a:solidFill>
                  <a:srgbClr val="F0EEEC"/>
                </a:solidFill>
                <a:latin typeface="Arial"/>
                <a:ea typeface="Arial"/>
                <a:cs typeface="Arial"/>
                <a:sym typeface="Arial"/>
              </a:defRPr>
            </a:lvl2pPr>
            <a:lvl3pPr marR="0" lvl="2" algn="l" rtl="0">
              <a:lnSpc>
                <a:spcPct val="100000"/>
              </a:lnSpc>
              <a:spcBef>
                <a:spcPts val="0"/>
              </a:spcBef>
              <a:spcAft>
                <a:spcPts val="0"/>
              </a:spcAft>
              <a:buClr>
                <a:srgbClr val="F0EEEC"/>
              </a:buClr>
              <a:buSzPts val="7000"/>
              <a:buFont typeface="Arial"/>
              <a:buNone/>
              <a:defRPr sz="7000" b="0" i="0" u="none" strike="noStrike" cap="none">
                <a:solidFill>
                  <a:srgbClr val="F0EEEC"/>
                </a:solidFill>
                <a:latin typeface="Arial"/>
                <a:ea typeface="Arial"/>
                <a:cs typeface="Arial"/>
                <a:sym typeface="Arial"/>
              </a:defRPr>
            </a:lvl3pPr>
            <a:lvl4pPr marR="0" lvl="3" algn="l" rtl="0">
              <a:lnSpc>
                <a:spcPct val="100000"/>
              </a:lnSpc>
              <a:spcBef>
                <a:spcPts val="0"/>
              </a:spcBef>
              <a:spcAft>
                <a:spcPts val="0"/>
              </a:spcAft>
              <a:buClr>
                <a:srgbClr val="F0EEEC"/>
              </a:buClr>
              <a:buSzPts val="7000"/>
              <a:buFont typeface="Arial"/>
              <a:buNone/>
              <a:defRPr sz="7000" b="0" i="0" u="none" strike="noStrike" cap="none">
                <a:solidFill>
                  <a:srgbClr val="F0EEEC"/>
                </a:solidFill>
                <a:latin typeface="Arial"/>
                <a:ea typeface="Arial"/>
                <a:cs typeface="Arial"/>
                <a:sym typeface="Arial"/>
              </a:defRPr>
            </a:lvl4pPr>
            <a:lvl5pPr marR="0" lvl="4" algn="l" rtl="0">
              <a:lnSpc>
                <a:spcPct val="100000"/>
              </a:lnSpc>
              <a:spcBef>
                <a:spcPts val="0"/>
              </a:spcBef>
              <a:spcAft>
                <a:spcPts val="0"/>
              </a:spcAft>
              <a:buClr>
                <a:srgbClr val="F0EEEC"/>
              </a:buClr>
              <a:buSzPts val="7000"/>
              <a:buFont typeface="Arial"/>
              <a:buNone/>
              <a:defRPr sz="7000" b="0" i="0" u="none" strike="noStrike" cap="none">
                <a:solidFill>
                  <a:srgbClr val="F0EEEC"/>
                </a:solidFill>
                <a:latin typeface="Arial"/>
                <a:ea typeface="Arial"/>
                <a:cs typeface="Arial"/>
                <a:sym typeface="Arial"/>
              </a:defRPr>
            </a:lvl5pPr>
            <a:lvl6pPr marR="0" lvl="5" algn="l" rtl="0">
              <a:lnSpc>
                <a:spcPct val="100000"/>
              </a:lnSpc>
              <a:spcBef>
                <a:spcPts val="0"/>
              </a:spcBef>
              <a:spcAft>
                <a:spcPts val="0"/>
              </a:spcAft>
              <a:buClr>
                <a:srgbClr val="F0EEEC"/>
              </a:buClr>
              <a:buSzPts val="7000"/>
              <a:buFont typeface="Arial"/>
              <a:buNone/>
              <a:defRPr sz="7000" b="0" i="0" u="none" strike="noStrike" cap="none">
                <a:solidFill>
                  <a:srgbClr val="F0EEEC"/>
                </a:solidFill>
                <a:latin typeface="Arial"/>
                <a:ea typeface="Arial"/>
                <a:cs typeface="Arial"/>
                <a:sym typeface="Arial"/>
              </a:defRPr>
            </a:lvl6pPr>
            <a:lvl7pPr marR="0" lvl="6" algn="l" rtl="0">
              <a:lnSpc>
                <a:spcPct val="100000"/>
              </a:lnSpc>
              <a:spcBef>
                <a:spcPts val="0"/>
              </a:spcBef>
              <a:spcAft>
                <a:spcPts val="0"/>
              </a:spcAft>
              <a:buClr>
                <a:srgbClr val="F0EEEC"/>
              </a:buClr>
              <a:buSzPts val="7000"/>
              <a:buFont typeface="Arial"/>
              <a:buNone/>
              <a:defRPr sz="7000" b="0" i="0" u="none" strike="noStrike" cap="none">
                <a:solidFill>
                  <a:srgbClr val="F0EEEC"/>
                </a:solidFill>
                <a:latin typeface="Arial"/>
                <a:ea typeface="Arial"/>
                <a:cs typeface="Arial"/>
                <a:sym typeface="Arial"/>
              </a:defRPr>
            </a:lvl7pPr>
            <a:lvl8pPr marR="0" lvl="7" algn="l" rtl="0">
              <a:lnSpc>
                <a:spcPct val="100000"/>
              </a:lnSpc>
              <a:spcBef>
                <a:spcPts val="0"/>
              </a:spcBef>
              <a:spcAft>
                <a:spcPts val="0"/>
              </a:spcAft>
              <a:buClr>
                <a:srgbClr val="F0EEEC"/>
              </a:buClr>
              <a:buSzPts val="7000"/>
              <a:buFont typeface="Arial"/>
              <a:buNone/>
              <a:defRPr sz="7000" b="0" i="0" u="none" strike="noStrike" cap="none">
                <a:solidFill>
                  <a:srgbClr val="F0EEEC"/>
                </a:solidFill>
                <a:latin typeface="Arial"/>
                <a:ea typeface="Arial"/>
                <a:cs typeface="Arial"/>
                <a:sym typeface="Arial"/>
              </a:defRPr>
            </a:lvl8pPr>
            <a:lvl9pPr marR="0" lvl="8" algn="l" rtl="0">
              <a:lnSpc>
                <a:spcPct val="100000"/>
              </a:lnSpc>
              <a:spcBef>
                <a:spcPts val="0"/>
              </a:spcBef>
              <a:spcAft>
                <a:spcPts val="0"/>
              </a:spcAft>
              <a:buClr>
                <a:srgbClr val="F0EEEC"/>
              </a:buClr>
              <a:buSzPts val="7000"/>
              <a:buFont typeface="Arial"/>
              <a:buNone/>
              <a:defRPr sz="7000" b="0" i="0" u="none" strike="noStrike" cap="none">
                <a:solidFill>
                  <a:srgbClr val="F0EEEC"/>
                </a:solidFill>
                <a:latin typeface="Arial"/>
                <a:ea typeface="Arial"/>
                <a:cs typeface="Arial"/>
                <a:sym typeface="Arial"/>
              </a:defRPr>
            </a:lvl9pPr>
          </a:lstStyle>
          <a:p>
            <a:r>
              <a:rPr lang="en-US" dirty="0"/>
              <a:t>TITLE</a:t>
            </a:r>
            <a:endParaRPr dirty="0"/>
          </a:p>
        </p:txBody>
      </p:sp>
      <p:sp>
        <p:nvSpPr>
          <p:cNvPr id="17" name="Google Shape;17;p33"/>
          <p:cNvSpPr/>
          <p:nvPr/>
        </p:nvSpPr>
        <p:spPr>
          <a:xfrm>
            <a:off x="55650" y="58550"/>
            <a:ext cx="9032700" cy="5009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18;p33"/>
          <p:cNvPicPr preferRelativeResize="0"/>
          <p:nvPr/>
        </p:nvPicPr>
        <p:blipFill rotWithShape="1">
          <a:blip r:embed="rId2">
            <a:alphaModFix/>
          </a:blip>
          <a:srcRect/>
          <a:stretch/>
        </p:blipFill>
        <p:spPr>
          <a:xfrm>
            <a:off x="3413512" y="3594226"/>
            <a:ext cx="2327926" cy="1081175"/>
          </a:xfrm>
          <a:prstGeom prst="rect">
            <a:avLst/>
          </a:prstGeom>
          <a:noFill/>
          <a:ln>
            <a:noFill/>
          </a:ln>
        </p:spPr>
      </p:pic>
      <p:sp>
        <p:nvSpPr>
          <p:cNvPr id="19" name="Google Shape;19;p33"/>
          <p:cNvSpPr txBox="1">
            <a:spLocks noGrp="1"/>
          </p:cNvSpPr>
          <p:nvPr>
            <p:ph type="subTitle" idx="1"/>
          </p:nvPr>
        </p:nvSpPr>
        <p:spPr>
          <a:xfrm>
            <a:off x="1272854" y="2610375"/>
            <a:ext cx="6598292" cy="246221"/>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F4F2F0"/>
              </a:buClr>
              <a:buSzPts val="1600"/>
              <a:buFont typeface="Barlow Semi Condensed"/>
              <a:buNone/>
              <a:defRPr sz="1600" b="0" i="0" u="none" strike="noStrike" cap="all" baseline="0">
                <a:solidFill>
                  <a:srgbClr val="F4F2F0"/>
                </a:solidFill>
                <a:latin typeface="Barlow Semi Condensed"/>
                <a:ea typeface="Barlow Semi Condensed"/>
                <a:cs typeface="Barlow Semi Condensed"/>
                <a:sym typeface="Barlow Semi Condensed"/>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hite)" preserve="1">
  <p:cSld name="Title Slide (White)">
    <p:bg>
      <p:bgPr>
        <a:solidFill>
          <a:schemeClr val="lt1"/>
        </a:solidFill>
        <a:effectLst/>
      </p:bgPr>
    </p:bg>
    <p:spTree>
      <p:nvGrpSpPr>
        <p:cNvPr id="1" name="Shape 20"/>
        <p:cNvGrpSpPr/>
        <p:nvPr/>
      </p:nvGrpSpPr>
      <p:grpSpPr>
        <a:xfrm>
          <a:off x="0" y="0"/>
          <a:ext cx="0" cy="0"/>
          <a:chOff x="0" y="0"/>
          <a:chExt cx="0" cy="0"/>
        </a:xfrm>
      </p:grpSpPr>
      <p:sp>
        <p:nvSpPr>
          <p:cNvPr id="21" name="Google Shape;21;p34"/>
          <p:cNvSpPr/>
          <p:nvPr/>
        </p:nvSpPr>
        <p:spPr>
          <a:xfrm>
            <a:off x="55650" y="58550"/>
            <a:ext cx="9032700" cy="5009700"/>
          </a:xfrm>
          <a:prstGeom prst="rect">
            <a:avLst/>
          </a:prstGeom>
          <a:noFill/>
          <a:ln w="9525" cap="flat" cmpd="sng">
            <a:solidFill>
              <a:srgbClr val="C20E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4"/>
          <p:cNvPicPr preferRelativeResize="0"/>
          <p:nvPr/>
        </p:nvPicPr>
        <p:blipFill rotWithShape="1">
          <a:blip r:embed="rId2">
            <a:alphaModFix/>
          </a:blip>
          <a:srcRect/>
          <a:stretch/>
        </p:blipFill>
        <p:spPr>
          <a:xfrm>
            <a:off x="3409213" y="3594225"/>
            <a:ext cx="2336529" cy="1081175"/>
          </a:xfrm>
          <a:prstGeom prst="rect">
            <a:avLst/>
          </a:prstGeom>
          <a:noFill/>
          <a:ln>
            <a:noFill/>
          </a:ln>
        </p:spPr>
      </p:pic>
      <p:sp>
        <p:nvSpPr>
          <p:cNvPr id="23" name="Google Shape;23;p34"/>
          <p:cNvSpPr txBox="1">
            <a:spLocks noGrp="1"/>
          </p:cNvSpPr>
          <p:nvPr>
            <p:ph type="subTitle" idx="1"/>
          </p:nvPr>
        </p:nvSpPr>
        <p:spPr>
          <a:xfrm>
            <a:off x="1262797" y="2610375"/>
            <a:ext cx="6618405" cy="246221"/>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C20E38"/>
              </a:buClr>
              <a:buSzPts val="1600"/>
              <a:buFont typeface="Barlow Semi Condensed"/>
              <a:buNone/>
              <a:defRPr sz="1600" b="0" i="0" u="none" strike="noStrike" cap="all" baseline="0">
                <a:solidFill>
                  <a:srgbClr val="C31F4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24" name="Google Shape;24;p34"/>
          <p:cNvSpPr txBox="1">
            <a:spLocks noGrp="1"/>
          </p:cNvSpPr>
          <p:nvPr>
            <p:ph type="title" hasCustomPrompt="1"/>
          </p:nvPr>
        </p:nvSpPr>
        <p:spPr>
          <a:xfrm>
            <a:off x="216000" y="1117659"/>
            <a:ext cx="8712000" cy="1492716"/>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ctr" rtl="0">
              <a:lnSpc>
                <a:spcPct val="100000"/>
              </a:lnSpc>
              <a:spcBef>
                <a:spcPts val="0"/>
              </a:spcBef>
              <a:spcAft>
                <a:spcPts val="0"/>
              </a:spcAft>
              <a:buClr>
                <a:srgbClr val="C20E38"/>
              </a:buClr>
              <a:buSzPts val="7000"/>
              <a:buFont typeface="Barlow Semi Condensed"/>
              <a:buNone/>
              <a:defRPr sz="970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C20E38"/>
              </a:buClr>
              <a:buSzPts val="7000"/>
              <a:buFont typeface="Arial"/>
              <a:buNone/>
              <a:defRPr sz="7000" b="0" i="0" u="none" strike="noStrike" cap="none">
                <a:solidFill>
                  <a:srgbClr val="C20E38"/>
                </a:solidFill>
                <a:latin typeface="Arial"/>
                <a:ea typeface="Arial"/>
                <a:cs typeface="Arial"/>
                <a:sym typeface="Arial"/>
              </a:defRPr>
            </a:lvl2pPr>
            <a:lvl3pPr marR="0" lvl="2" algn="l" rtl="0">
              <a:lnSpc>
                <a:spcPct val="100000"/>
              </a:lnSpc>
              <a:spcBef>
                <a:spcPts val="0"/>
              </a:spcBef>
              <a:spcAft>
                <a:spcPts val="0"/>
              </a:spcAft>
              <a:buClr>
                <a:srgbClr val="C20E38"/>
              </a:buClr>
              <a:buSzPts val="7000"/>
              <a:buFont typeface="Arial"/>
              <a:buNone/>
              <a:defRPr sz="7000" b="0" i="0" u="none" strike="noStrike" cap="none">
                <a:solidFill>
                  <a:srgbClr val="C20E38"/>
                </a:solidFill>
                <a:latin typeface="Arial"/>
                <a:ea typeface="Arial"/>
                <a:cs typeface="Arial"/>
                <a:sym typeface="Arial"/>
              </a:defRPr>
            </a:lvl3pPr>
            <a:lvl4pPr marR="0" lvl="3" algn="l" rtl="0">
              <a:lnSpc>
                <a:spcPct val="100000"/>
              </a:lnSpc>
              <a:spcBef>
                <a:spcPts val="0"/>
              </a:spcBef>
              <a:spcAft>
                <a:spcPts val="0"/>
              </a:spcAft>
              <a:buClr>
                <a:srgbClr val="C20E38"/>
              </a:buClr>
              <a:buSzPts val="7000"/>
              <a:buFont typeface="Arial"/>
              <a:buNone/>
              <a:defRPr sz="7000" b="0" i="0" u="none" strike="noStrike" cap="none">
                <a:solidFill>
                  <a:srgbClr val="C20E38"/>
                </a:solidFill>
                <a:latin typeface="Arial"/>
                <a:ea typeface="Arial"/>
                <a:cs typeface="Arial"/>
                <a:sym typeface="Arial"/>
              </a:defRPr>
            </a:lvl4pPr>
            <a:lvl5pPr marR="0" lvl="4" algn="l" rtl="0">
              <a:lnSpc>
                <a:spcPct val="100000"/>
              </a:lnSpc>
              <a:spcBef>
                <a:spcPts val="0"/>
              </a:spcBef>
              <a:spcAft>
                <a:spcPts val="0"/>
              </a:spcAft>
              <a:buClr>
                <a:srgbClr val="C20E38"/>
              </a:buClr>
              <a:buSzPts val="7000"/>
              <a:buFont typeface="Arial"/>
              <a:buNone/>
              <a:defRPr sz="7000" b="0" i="0" u="none" strike="noStrike" cap="none">
                <a:solidFill>
                  <a:srgbClr val="C20E38"/>
                </a:solidFill>
                <a:latin typeface="Arial"/>
                <a:ea typeface="Arial"/>
                <a:cs typeface="Arial"/>
                <a:sym typeface="Arial"/>
              </a:defRPr>
            </a:lvl5pPr>
            <a:lvl6pPr marR="0" lvl="5" algn="l" rtl="0">
              <a:lnSpc>
                <a:spcPct val="100000"/>
              </a:lnSpc>
              <a:spcBef>
                <a:spcPts val="0"/>
              </a:spcBef>
              <a:spcAft>
                <a:spcPts val="0"/>
              </a:spcAft>
              <a:buClr>
                <a:srgbClr val="C20E38"/>
              </a:buClr>
              <a:buSzPts val="7000"/>
              <a:buFont typeface="Arial"/>
              <a:buNone/>
              <a:defRPr sz="7000" b="0" i="0" u="none" strike="noStrike" cap="none">
                <a:solidFill>
                  <a:srgbClr val="C20E38"/>
                </a:solidFill>
                <a:latin typeface="Arial"/>
                <a:ea typeface="Arial"/>
                <a:cs typeface="Arial"/>
                <a:sym typeface="Arial"/>
              </a:defRPr>
            </a:lvl6pPr>
            <a:lvl7pPr marR="0" lvl="6" algn="l" rtl="0">
              <a:lnSpc>
                <a:spcPct val="100000"/>
              </a:lnSpc>
              <a:spcBef>
                <a:spcPts val="0"/>
              </a:spcBef>
              <a:spcAft>
                <a:spcPts val="0"/>
              </a:spcAft>
              <a:buClr>
                <a:srgbClr val="C20E38"/>
              </a:buClr>
              <a:buSzPts val="7000"/>
              <a:buFont typeface="Arial"/>
              <a:buNone/>
              <a:defRPr sz="7000" b="0" i="0" u="none" strike="noStrike" cap="none">
                <a:solidFill>
                  <a:srgbClr val="C20E38"/>
                </a:solidFill>
                <a:latin typeface="Arial"/>
                <a:ea typeface="Arial"/>
                <a:cs typeface="Arial"/>
                <a:sym typeface="Arial"/>
              </a:defRPr>
            </a:lvl7pPr>
            <a:lvl8pPr marR="0" lvl="7" algn="l" rtl="0">
              <a:lnSpc>
                <a:spcPct val="100000"/>
              </a:lnSpc>
              <a:spcBef>
                <a:spcPts val="0"/>
              </a:spcBef>
              <a:spcAft>
                <a:spcPts val="0"/>
              </a:spcAft>
              <a:buClr>
                <a:srgbClr val="C20E38"/>
              </a:buClr>
              <a:buSzPts val="7000"/>
              <a:buFont typeface="Arial"/>
              <a:buNone/>
              <a:defRPr sz="7000" b="0" i="0" u="none" strike="noStrike" cap="none">
                <a:solidFill>
                  <a:srgbClr val="C20E38"/>
                </a:solidFill>
                <a:latin typeface="Arial"/>
                <a:ea typeface="Arial"/>
                <a:cs typeface="Arial"/>
                <a:sym typeface="Arial"/>
              </a:defRPr>
            </a:lvl8pPr>
            <a:lvl9pPr marR="0" lvl="8" algn="l" rtl="0">
              <a:lnSpc>
                <a:spcPct val="100000"/>
              </a:lnSpc>
              <a:spcBef>
                <a:spcPts val="0"/>
              </a:spcBef>
              <a:spcAft>
                <a:spcPts val="0"/>
              </a:spcAft>
              <a:buClr>
                <a:srgbClr val="C20E38"/>
              </a:buClr>
              <a:buSzPts val="7000"/>
              <a:buFont typeface="Arial"/>
              <a:buNone/>
              <a:defRPr sz="7000" b="0" i="0" u="none" strike="noStrike" cap="none">
                <a:solidFill>
                  <a:srgbClr val="C20E38"/>
                </a:solidFill>
                <a:latin typeface="Arial"/>
                <a:ea typeface="Arial"/>
                <a:cs typeface="Arial"/>
                <a:sym typeface="Arial"/>
              </a:defRPr>
            </a:lvl9pPr>
          </a:lstStyle>
          <a:p>
            <a:r>
              <a:rPr lang="en-US" dirty="0"/>
              <a:t>TITLE</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White)" preserve="1">
  <p:cSld name="Section Header (White)">
    <p:bg>
      <p:bgPr>
        <a:solidFill>
          <a:schemeClr val="lt1"/>
        </a:solidFill>
        <a:effectLst/>
      </p:bgPr>
    </p:bg>
    <p:spTree>
      <p:nvGrpSpPr>
        <p:cNvPr id="1" name="Shape 25"/>
        <p:cNvGrpSpPr/>
        <p:nvPr/>
      </p:nvGrpSpPr>
      <p:grpSpPr>
        <a:xfrm>
          <a:off x="0" y="0"/>
          <a:ext cx="0" cy="0"/>
          <a:chOff x="0" y="0"/>
          <a:chExt cx="0" cy="0"/>
        </a:xfrm>
      </p:grpSpPr>
      <p:grpSp>
        <p:nvGrpSpPr>
          <p:cNvPr id="26" name="Google Shape;26;p35"/>
          <p:cNvGrpSpPr/>
          <p:nvPr/>
        </p:nvGrpSpPr>
        <p:grpSpPr>
          <a:xfrm flipH="1">
            <a:off x="7704178" y="-19132"/>
            <a:ext cx="2010398" cy="5181761"/>
            <a:chOff x="-22475" y="-45875"/>
            <a:chExt cx="2014225" cy="5191625"/>
          </a:xfrm>
        </p:grpSpPr>
        <p:sp>
          <p:nvSpPr>
            <p:cNvPr id="27" name="Google Shape;27;p35"/>
            <p:cNvSpPr/>
            <p:nvPr/>
          </p:nvSpPr>
          <p:spPr>
            <a:xfrm rot="10800000">
              <a:off x="183950" y="-41250"/>
              <a:ext cx="1807800" cy="5187000"/>
            </a:xfrm>
            <a:prstGeom prst="trapezoid">
              <a:avLst>
                <a:gd name="adj" fmla="val 27356"/>
              </a:avLst>
            </a:prstGeom>
            <a:solidFill>
              <a:srgbClr val="F0EEEC"/>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5"/>
            <p:cNvSpPr/>
            <p:nvPr/>
          </p:nvSpPr>
          <p:spPr>
            <a:xfrm>
              <a:off x="-22475" y="-45875"/>
              <a:ext cx="1254300" cy="5187000"/>
            </a:xfrm>
            <a:prstGeom prst="rect">
              <a:avLst/>
            </a:prstGeom>
            <a:solidFill>
              <a:srgbClr val="F0EE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 name="Google Shape;29;p35"/>
          <p:cNvSpPr/>
          <p:nvPr/>
        </p:nvSpPr>
        <p:spPr>
          <a:xfrm>
            <a:off x="35332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 name="Google Shape;30;p35"/>
          <p:cNvPicPr preferRelativeResize="0"/>
          <p:nvPr/>
        </p:nvPicPr>
        <p:blipFill rotWithShape="1">
          <a:blip r:embed="rId2">
            <a:alphaModFix/>
          </a:blip>
          <a:srcRect/>
          <a:stretch/>
        </p:blipFill>
        <p:spPr>
          <a:xfrm>
            <a:off x="353225" y="4515954"/>
            <a:ext cx="1330117" cy="617755"/>
          </a:xfrm>
          <a:prstGeom prst="rect">
            <a:avLst/>
          </a:prstGeom>
          <a:noFill/>
          <a:ln>
            <a:noFill/>
          </a:ln>
        </p:spPr>
      </p:pic>
      <p:sp>
        <p:nvSpPr>
          <p:cNvPr id="31" name="Google Shape;31;p35"/>
          <p:cNvSpPr txBox="1">
            <a:spLocks noGrp="1"/>
          </p:cNvSpPr>
          <p:nvPr>
            <p:ph type="subTitle" idx="1"/>
          </p:nvPr>
        </p:nvSpPr>
        <p:spPr>
          <a:xfrm>
            <a:off x="253200" y="2096725"/>
            <a:ext cx="4271700" cy="38472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595959"/>
              </a:buClr>
              <a:buSzPts val="2500"/>
              <a:buFont typeface="Barlow Semi Condensed"/>
              <a:buNone/>
              <a:defRPr sz="2500" b="0" i="0" u="none" strike="noStrike" cap="all" normalizeH="0" baseline="0">
                <a:solidFill>
                  <a:srgbClr val="595959"/>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32" name="Google Shape;32;p35"/>
          <p:cNvSpPr txBox="1">
            <a:spLocks noGrp="1"/>
          </p:cNvSpPr>
          <p:nvPr>
            <p:ph type="title"/>
          </p:nvPr>
        </p:nvSpPr>
        <p:spPr>
          <a:xfrm>
            <a:off x="253200" y="1485900"/>
            <a:ext cx="8346900" cy="611706"/>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C20E38"/>
              </a:buClr>
              <a:buSzPts val="5300"/>
              <a:buFont typeface="Barlow Semi Condensed"/>
              <a:buNone/>
              <a:defRPr sz="5300" b="1" i="0" u="none" strike="noStrike" cap="all" normalizeH="0"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orient="horz" pos="936">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Red)" preserve="1">
  <p:cSld name="Section Header (Red)">
    <p:bg>
      <p:bgPr>
        <a:solidFill>
          <a:schemeClr val="lt1"/>
        </a:solidFill>
        <a:effectLst/>
      </p:bgPr>
    </p:bg>
    <p:spTree>
      <p:nvGrpSpPr>
        <p:cNvPr id="1" name="Shape 33"/>
        <p:cNvGrpSpPr/>
        <p:nvPr/>
      </p:nvGrpSpPr>
      <p:grpSpPr>
        <a:xfrm>
          <a:off x="0" y="0"/>
          <a:ext cx="0" cy="0"/>
          <a:chOff x="0" y="0"/>
          <a:chExt cx="0" cy="0"/>
        </a:xfrm>
      </p:grpSpPr>
      <p:grpSp>
        <p:nvGrpSpPr>
          <p:cNvPr id="34" name="Google Shape;34;p36"/>
          <p:cNvGrpSpPr/>
          <p:nvPr/>
        </p:nvGrpSpPr>
        <p:grpSpPr>
          <a:xfrm>
            <a:off x="-46100" y="-19125"/>
            <a:ext cx="3416926" cy="5181754"/>
            <a:chOff x="-1431680" y="-45868"/>
            <a:chExt cx="3423430" cy="5191618"/>
          </a:xfrm>
        </p:grpSpPr>
        <p:sp>
          <p:nvSpPr>
            <p:cNvPr id="35" name="Google Shape;35;p36"/>
            <p:cNvSpPr/>
            <p:nvPr/>
          </p:nvSpPr>
          <p:spPr>
            <a:xfrm rot="10800000">
              <a:off x="183950" y="-41250"/>
              <a:ext cx="1807800" cy="5187000"/>
            </a:xfrm>
            <a:prstGeom prst="trapezoid">
              <a:avLst>
                <a:gd name="adj" fmla="val 27356"/>
              </a:avLst>
            </a:prstGeom>
            <a:solidFill>
              <a:srgbClr val="C20E38"/>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C20E38"/>
                </a:solidFill>
                <a:latin typeface="Arial"/>
                <a:ea typeface="Arial"/>
                <a:cs typeface="Arial"/>
                <a:sym typeface="Arial"/>
              </a:endParaRPr>
            </a:p>
          </p:txBody>
        </p:sp>
        <p:sp>
          <p:nvSpPr>
            <p:cNvPr id="36" name="Google Shape;36;p36"/>
            <p:cNvSpPr/>
            <p:nvPr/>
          </p:nvSpPr>
          <p:spPr>
            <a:xfrm>
              <a:off x="-1431680" y="-45868"/>
              <a:ext cx="2663400" cy="51870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C20E38"/>
                </a:solidFill>
                <a:latin typeface="Arial"/>
                <a:ea typeface="Arial"/>
                <a:cs typeface="Arial"/>
                <a:sym typeface="Arial"/>
              </a:endParaRPr>
            </a:p>
          </p:txBody>
        </p:sp>
      </p:grpSp>
      <p:pic>
        <p:nvPicPr>
          <p:cNvPr id="37" name="Google Shape;37;p36"/>
          <p:cNvPicPr preferRelativeResize="0"/>
          <p:nvPr/>
        </p:nvPicPr>
        <p:blipFill rotWithShape="1">
          <a:blip r:embed="rId2">
            <a:alphaModFix/>
            <a:extLst>
              <a:ext uri="{28A0092B-C50C-407E-A947-70E740481C1C}">
                <a14:useLocalDpi xmlns:a14="http://schemas.microsoft.com/office/drawing/2010/main"/>
              </a:ext>
            </a:extLst>
          </a:blip>
          <a:srcRect l="6003" t="14413" r="4398" b="13048"/>
          <a:stretch/>
        </p:blipFill>
        <p:spPr>
          <a:xfrm>
            <a:off x="437900" y="1665175"/>
            <a:ext cx="2114575" cy="795025"/>
          </a:xfrm>
          <a:prstGeom prst="rect">
            <a:avLst/>
          </a:prstGeom>
          <a:noFill/>
          <a:ln>
            <a:noFill/>
          </a:ln>
        </p:spPr>
      </p:pic>
      <p:sp>
        <p:nvSpPr>
          <p:cNvPr id="38" name="Google Shape;38;p36"/>
          <p:cNvSpPr txBox="1">
            <a:spLocks noGrp="1"/>
          </p:cNvSpPr>
          <p:nvPr>
            <p:ph type="title" hasCustomPrompt="1"/>
          </p:nvPr>
        </p:nvSpPr>
        <p:spPr>
          <a:xfrm>
            <a:off x="3808575" y="1665175"/>
            <a:ext cx="3923700" cy="101566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C20E38"/>
              </a:buClr>
              <a:buSzPts val="4400"/>
              <a:buFont typeface="Barlow Semi Condensed"/>
              <a:buNone/>
              <a:defRPr sz="440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dirty="0"/>
              <a:t>CLICK TO ADD HEADLINE </a:t>
            </a:r>
            <a:endParaRPr dirty="0"/>
          </a:p>
        </p:txBody>
      </p:sp>
      <p:sp>
        <p:nvSpPr>
          <p:cNvPr id="39" name="Google Shape;39;p36"/>
          <p:cNvSpPr txBox="1">
            <a:spLocks noGrp="1"/>
          </p:cNvSpPr>
          <p:nvPr>
            <p:ph type="subTitle" idx="1"/>
          </p:nvPr>
        </p:nvSpPr>
        <p:spPr>
          <a:xfrm>
            <a:off x="3808575" y="2799875"/>
            <a:ext cx="4271700"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595959"/>
              </a:buClr>
              <a:buSzPts val="1800"/>
              <a:buFont typeface="Barlow Semi Condensed"/>
              <a:buNone/>
              <a:defRPr sz="1800" b="0" i="0" u="none" strike="noStrike" cap="all" baseline="0">
                <a:solidFill>
                  <a:srgbClr val="595959"/>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1800"/>
              <a:buFont typeface="Barlow Semi Condensed"/>
              <a:buNone/>
              <a:defRPr sz="18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800"/>
              <a:buFont typeface="Barlow Semi Condensed"/>
              <a:buNone/>
              <a:defRPr sz="18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800"/>
              <a:buFont typeface="Barlow Semi Condensed"/>
              <a:buNone/>
              <a:defRPr sz="18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800"/>
              <a:buFont typeface="Barlow Semi Condensed"/>
              <a:buNone/>
              <a:defRPr sz="18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800"/>
              <a:buFont typeface="Barlow Semi Condensed"/>
              <a:buNone/>
              <a:defRPr sz="18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800"/>
              <a:buFont typeface="Barlow Semi Condensed"/>
              <a:buNone/>
              <a:defRPr sz="18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800"/>
              <a:buFont typeface="Barlow Semi Condensed"/>
              <a:buNone/>
              <a:defRPr sz="18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800"/>
              <a:buFont typeface="Barlow Semi Condensed"/>
              <a:buNone/>
              <a:defRPr sz="1800" b="0" i="0" u="none" strike="noStrike" cap="none">
                <a:solidFill>
                  <a:srgbClr val="000000"/>
                </a:solidFill>
                <a:latin typeface="Barlow Semi Condensed"/>
                <a:ea typeface="Barlow Semi Condensed"/>
                <a:cs typeface="Barlow Semi Condensed"/>
                <a:sym typeface="Barlow Semi Condensed"/>
              </a:defRPr>
            </a:lvl9pPr>
          </a:lstStyle>
          <a:p>
            <a:endParaRPr/>
          </a:p>
        </p:txBody>
      </p:sp>
    </p:spTree>
  </p:cSld>
  <p:clrMapOvr>
    <a:masterClrMapping/>
  </p:clrMapOvr>
  <p:extLst>
    <p:ext uri="{DCECCB84-F9BA-43D5-87BE-67443E8EF086}">
      <p15:sldGuideLst xmlns:p15="http://schemas.microsoft.com/office/powerpoint/2012/main">
        <p15:guide id="1" orient="horz" pos="1049">
          <p15:clr>
            <a:srgbClr val="E46962"/>
          </p15:clr>
        </p15:guide>
        <p15:guide id="2" orient="horz" pos="1800">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idebar (Left)" preserve="1">
  <p:cSld name="Sidebar (Left)">
    <p:spTree>
      <p:nvGrpSpPr>
        <p:cNvPr id="1" name="Shape 40"/>
        <p:cNvGrpSpPr/>
        <p:nvPr/>
      </p:nvGrpSpPr>
      <p:grpSpPr>
        <a:xfrm>
          <a:off x="0" y="0"/>
          <a:ext cx="0" cy="0"/>
          <a:chOff x="0" y="0"/>
          <a:chExt cx="0" cy="0"/>
        </a:xfrm>
      </p:grpSpPr>
      <p:sp>
        <p:nvSpPr>
          <p:cNvPr id="41" name="Google Shape;41;p37"/>
          <p:cNvSpPr/>
          <p:nvPr/>
        </p:nvSpPr>
        <p:spPr>
          <a:xfrm>
            <a:off x="-4750" y="0"/>
            <a:ext cx="3524100" cy="5143500"/>
          </a:xfrm>
          <a:prstGeom prst="rect">
            <a:avLst/>
          </a:prstGeom>
          <a:solidFill>
            <a:srgbClr val="F0EEEC"/>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 name="Google Shape;42;p37"/>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3519400" y="0"/>
            <a:ext cx="5624501" cy="4432601"/>
          </a:xfrm>
          <a:prstGeom prst="rect">
            <a:avLst/>
          </a:prstGeom>
          <a:noFill/>
          <a:ln>
            <a:noFill/>
          </a:ln>
        </p:spPr>
      </p:pic>
      <p:sp>
        <p:nvSpPr>
          <p:cNvPr id="43" name="Google Shape;43;p37"/>
          <p:cNvSpPr/>
          <p:nvPr/>
        </p:nvSpPr>
        <p:spPr>
          <a:xfrm>
            <a:off x="3519400" y="4432600"/>
            <a:ext cx="5624400" cy="7110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 name="Google Shape;44;p37"/>
          <p:cNvPicPr preferRelativeResize="0"/>
          <p:nvPr/>
        </p:nvPicPr>
        <p:blipFill rotWithShape="1">
          <a:blip r:embed="rId3">
            <a:alphaModFix/>
          </a:blip>
          <a:srcRect/>
          <a:stretch/>
        </p:blipFill>
        <p:spPr>
          <a:xfrm>
            <a:off x="7825075" y="4536750"/>
            <a:ext cx="1082349" cy="502700"/>
          </a:xfrm>
          <a:prstGeom prst="rect">
            <a:avLst/>
          </a:prstGeom>
          <a:noFill/>
          <a:ln>
            <a:noFill/>
          </a:ln>
        </p:spPr>
      </p:pic>
      <p:sp>
        <p:nvSpPr>
          <p:cNvPr id="45" name="Google Shape;45;p37"/>
          <p:cNvSpPr txBox="1">
            <a:spLocks noGrp="1"/>
          </p:cNvSpPr>
          <p:nvPr>
            <p:ph type="title" hasCustomPrompt="1"/>
          </p:nvPr>
        </p:nvSpPr>
        <p:spPr>
          <a:xfrm>
            <a:off x="386600" y="315750"/>
            <a:ext cx="2951700" cy="1000274"/>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100000"/>
              </a:lnSpc>
              <a:spcBef>
                <a:spcPts val="0"/>
              </a:spcBef>
              <a:spcAft>
                <a:spcPts val="0"/>
              </a:spcAft>
              <a:buClr>
                <a:srgbClr val="C20E38"/>
              </a:buClr>
              <a:buSzPts val="3250"/>
              <a:buFont typeface="Barlow Semi Condensed"/>
              <a:buNone/>
              <a:defRPr sz="325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46" name="Google Shape;46;p37"/>
          <p:cNvSpPr txBox="1">
            <a:spLocks noGrp="1"/>
          </p:cNvSpPr>
          <p:nvPr>
            <p:ph type="body" idx="1" hasCustomPrompt="1"/>
          </p:nvPr>
        </p:nvSpPr>
        <p:spPr>
          <a:xfrm>
            <a:off x="386600" y="1451200"/>
            <a:ext cx="2951700" cy="2756400"/>
          </a:xfrm>
          <a:prstGeom prst="rect">
            <a:avLst/>
          </a:prstGeom>
          <a:noFill/>
          <a:ln>
            <a:noFill/>
          </a:ln>
        </p:spPr>
        <p:txBody>
          <a:bodyPr spcFirstLastPara="1" wrap="square" lIns="0" tIns="0" rIns="0" bIns="0" anchor="t" anchorCtr="0">
            <a:noAutofit/>
          </a:bodyPr>
          <a:lstStyle>
            <a:lvl1pPr marL="0" marR="0" lvl="0" indent="-285750" algn="l" rtl="0">
              <a:lnSpc>
                <a:spcPct val="100000"/>
              </a:lnSpc>
              <a:spcBef>
                <a:spcPts val="0"/>
              </a:spcBef>
              <a:spcAft>
                <a:spcPts val="0"/>
              </a:spcAft>
              <a:buClr>
                <a:srgbClr val="7B8898"/>
              </a:buClr>
              <a:buSzPts val="1350"/>
              <a:buFont typeface="Arial" panose="020B0604020202020204" pitchFamily="34" charset="0"/>
              <a:buChar char="•"/>
              <a:defRPr sz="1400" b="0" i="0" u="none" strike="noStrike" cap="none">
                <a:solidFill>
                  <a:srgbClr val="7B8898"/>
                </a:solidFill>
                <a:latin typeface="Barlow Semi Condensed"/>
                <a:ea typeface="Barlow Semi Condensed"/>
                <a:cs typeface="Barlow Semi Condensed"/>
                <a:sym typeface="Barlow Semi Condensed"/>
              </a:defRPr>
            </a:lvl1pPr>
            <a:lvl2pPr marL="914400" marR="0" lvl="1" indent="-314325" algn="l" rtl="0">
              <a:lnSpc>
                <a:spcPct val="100000"/>
              </a:lnSpc>
              <a:spcBef>
                <a:spcPts val="100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2pPr>
            <a:lvl3pPr marL="1371600" marR="0" lvl="2"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3pPr>
            <a:lvl4pPr marL="1828800" marR="0" lvl="3"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4pPr>
            <a:lvl5pPr marL="2286000" marR="0" lvl="4"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5pPr>
            <a:lvl6pPr marL="2743200" marR="0" lvl="5"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6pPr>
            <a:lvl7pPr marL="3200400" marR="0" lvl="6"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7pPr>
            <a:lvl8pPr marL="3657600" marR="0" lvl="7"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8pPr>
            <a:lvl9pPr marL="4114800" marR="0" lvl="8"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9pPr>
          </a:lstStyle>
          <a:p>
            <a:r>
              <a:rPr lang="en-US" dirty="0"/>
              <a:t>Click to add text</a:t>
            </a:r>
          </a:p>
          <a:p>
            <a:r>
              <a:rPr lang="en-US" dirty="0"/>
              <a:t>Or bulleted list</a:t>
            </a:r>
            <a:endParaRPr dirty="0"/>
          </a:p>
        </p:txBody>
      </p:sp>
    </p:spTree>
  </p:cSld>
  <p:clrMapOvr>
    <a:masterClrMapping/>
  </p:clrMapOvr>
  <p:extLst>
    <p:ext uri="{DCECCB84-F9BA-43D5-87BE-67443E8EF086}">
      <p15:sldGuideLst xmlns:p15="http://schemas.microsoft.com/office/powerpoint/2012/main">
        <p15:guide id="1" orient="horz" pos="272">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debar (Right)" preserve="1">
  <p:cSld name="Sidebar (Right)">
    <p:spTree>
      <p:nvGrpSpPr>
        <p:cNvPr id="1" name="Shape 47"/>
        <p:cNvGrpSpPr/>
        <p:nvPr/>
      </p:nvGrpSpPr>
      <p:grpSpPr>
        <a:xfrm>
          <a:off x="0" y="0"/>
          <a:ext cx="0" cy="0"/>
          <a:chOff x="0" y="0"/>
          <a:chExt cx="0" cy="0"/>
        </a:xfrm>
      </p:grpSpPr>
      <p:pic>
        <p:nvPicPr>
          <p:cNvPr id="48" name="Google Shape;48;p38"/>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400" y="-25"/>
            <a:ext cx="5429251" cy="4525851"/>
          </a:xfrm>
          <a:prstGeom prst="rect">
            <a:avLst/>
          </a:prstGeom>
          <a:noFill/>
          <a:ln>
            <a:noFill/>
          </a:ln>
        </p:spPr>
      </p:pic>
      <p:sp>
        <p:nvSpPr>
          <p:cNvPr id="49" name="Google Shape;49;p38"/>
          <p:cNvSpPr/>
          <p:nvPr/>
        </p:nvSpPr>
        <p:spPr>
          <a:xfrm>
            <a:off x="-2400" y="4525825"/>
            <a:ext cx="5624400" cy="617700"/>
          </a:xfrm>
          <a:prstGeom prst="rect">
            <a:avLst/>
          </a:prstGeom>
          <a:solidFill>
            <a:srgbClr val="C20E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8"/>
          <p:cNvSpPr/>
          <p:nvPr/>
        </p:nvSpPr>
        <p:spPr>
          <a:xfrm>
            <a:off x="5389200" y="-25"/>
            <a:ext cx="3757200" cy="5143500"/>
          </a:xfrm>
          <a:prstGeom prst="rect">
            <a:avLst/>
          </a:prstGeom>
          <a:solidFill>
            <a:srgbClr val="F4F2F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 name="Google Shape;51;p38"/>
          <p:cNvPicPr preferRelativeResize="0"/>
          <p:nvPr/>
        </p:nvPicPr>
        <p:blipFill rotWithShape="1">
          <a:blip r:embed="rId3">
            <a:alphaModFix/>
          </a:blip>
          <a:srcRect/>
          <a:stretch/>
        </p:blipFill>
        <p:spPr>
          <a:xfrm>
            <a:off x="355575" y="4515929"/>
            <a:ext cx="1330117" cy="617755"/>
          </a:xfrm>
          <a:prstGeom prst="rect">
            <a:avLst/>
          </a:prstGeom>
          <a:noFill/>
          <a:ln>
            <a:noFill/>
          </a:ln>
        </p:spPr>
      </p:pic>
      <p:sp>
        <p:nvSpPr>
          <p:cNvPr id="52" name="Google Shape;52;p38"/>
          <p:cNvSpPr txBox="1">
            <a:spLocks noGrp="1"/>
          </p:cNvSpPr>
          <p:nvPr>
            <p:ph type="title" hasCustomPrompt="1"/>
          </p:nvPr>
        </p:nvSpPr>
        <p:spPr>
          <a:xfrm>
            <a:off x="5697100" y="327225"/>
            <a:ext cx="2951700" cy="1000274"/>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100000"/>
              </a:lnSpc>
              <a:spcBef>
                <a:spcPts val="0"/>
              </a:spcBef>
              <a:spcAft>
                <a:spcPts val="0"/>
              </a:spcAft>
              <a:buClr>
                <a:srgbClr val="C20E38"/>
              </a:buClr>
              <a:buSzPts val="3250"/>
              <a:buFont typeface="Barlow Semi Condensed"/>
              <a:buNone/>
              <a:defRPr sz="3250" b="1" i="0" u="none" strike="noStrike" cap="all" baseline="0">
                <a:solidFill>
                  <a:srgbClr val="C20E38"/>
                </a:solidFill>
                <a:latin typeface="Barlow Semi Condensed"/>
                <a:ea typeface="Barlow Semi Condensed"/>
                <a:cs typeface="Barlow Semi Condensed"/>
                <a:sym typeface="Barlow Semi Condense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53" name="Google Shape;53;p38"/>
          <p:cNvSpPr txBox="1">
            <a:spLocks noGrp="1"/>
          </p:cNvSpPr>
          <p:nvPr>
            <p:ph type="body" idx="1" hasCustomPrompt="1"/>
          </p:nvPr>
        </p:nvSpPr>
        <p:spPr>
          <a:xfrm>
            <a:off x="5709700" y="1537625"/>
            <a:ext cx="2851500" cy="2756400"/>
          </a:xfrm>
          <a:prstGeom prst="rect">
            <a:avLst/>
          </a:prstGeom>
          <a:noFill/>
          <a:ln>
            <a:noFill/>
          </a:ln>
        </p:spPr>
        <p:txBody>
          <a:bodyPr spcFirstLastPara="1" wrap="square" lIns="0" tIns="0" rIns="0" bIns="0" anchor="t" anchorCtr="0">
            <a:noAutofit/>
          </a:bodyPr>
          <a:lstStyle>
            <a:lvl1pPr marL="0" marR="0" lvl="0" indent="-285750" algn="l" rtl="0">
              <a:lnSpc>
                <a:spcPct val="100000"/>
              </a:lnSpc>
              <a:spcBef>
                <a:spcPts val="0"/>
              </a:spcBef>
              <a:spcAft>
                <a:spcPts val="0"/>
              </a:spcAft>
              <a:buClr>
                <a:srgbClr val="7B8898"/>
              </a:buClr>
              <a:buSzPts val="1350"/>
              <a:buFont typeface="Arial" panose="020B0604020202020204" pitchFamily="34" charset="0"/>
              <a:buChar char="•"/>
              <a:defRPr sz="1400" b="0" i="0" u="none" strike="noStrike" cap="none">
                <a:solidFill>
                  <a:srgbClr val="7B8898"/>
                </a:solidFill>
                <a:latin typeface="Barlow Semi Condensed"/>
                <a:ea typeface="Barlow Semi Condensed"/>
                <a:cs typeface="Barlow Semi Condensed"/>
                <a:sym typeface="Barlow Semi Condensed"/>
              </a:defRPr>
            </a:lvl1pPr>
            <a:lvl2pPr marL="914400" marR="0" lvl="1"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2pPr>
            <a:lvl3pPr marL="1371600" marR="0" lvl="2"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3pPr>
            <a:lvl4pPr marL="1828800" marR="0" lvl="3"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4pPr>
            <a:lvl5pPr marL="2286000" marR="0" lvl="4"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5pPr>
            <a:lvl6pPr marL="2743200" marR="0" lvl="5"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6pPr>
            <a:lvl7pPr marL="3200400" marR="0" lvl="6"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7pPr>
            <a:lvl8pPr marL="3657600" marR="0" lvl="7"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8pPr>
            <a:lvl9pPr marL="4114800" marR="0" lvl="8" indent="-314325" algn="l" rtl="0">
              <a:lnSpc>
                <a:spcPct val="100000"/>
              </a:lnSpc>
              <a:spcBef>
                <a:spcPts val="0"/>
              </a:spcBef>
              <a:spcAft>
                <a:spcPts val="0"/>
              </a:spcAft>
              <a:buClr>
                <a:srgbClr val="7B8898"/>
              </a:buClr>
              <a:buSzPts val="1350"/>
              <a:buFont typeface="Barlow Semi Condensed"/>
              <a:buChar char="■"/>
              <a:defRPr sz="1350" b="0" i="0" u="none" strike="noStrike" cap="none">
                <a:solidFill>
                  <a:srgbClr val="7B8898"/>
                </a:solidFill>
                <a:latin typeface="Barlow Semi Condensed"/>
                <a:ea typeface="Barlow Semi Condensed"/>
                <a:cs typeface="Barlow Semi Condensed"/>
                <a:sym typeface="Barlow Semi Condensed"/>
              </a:defRPr>
            </a:lvl9pPr>
          </a:lstStyle>
          <a:p>
            <a:r>
              <a:rPr lang="en-US" dirty="0"/>
              <a:t>Click to add text</a:t>
            </a:r>
          </a:p>
          <a:p>
            <a:r>
              <a:rPr lang="en-US" dirty="0"/>
              <a:t>Or bulleted list</a:t>
            </a:r>
          </a:p>
          <a:p>
            <a:endParaRPr dirty="0"/>
          </a:p>
        </p:txBody>
      </p:sp>
    </p:spTree>
  </p:cSld>
  <p:clrMapOvr>
    <a:masterClrMapping/>
  </p:clrMapOvr>
  <p:extLst>
    <p:ext uri="{DCECCB84-F9BA-43D5-87BE-67443E8EF086}">
      <p15:sldGuideLst xmlns:p15="http://schemas.microsoft.com/office/powerpoint/2012/main">
        <p15:guide id="1" orient="horz" pos="269">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plit Screen (Left)" preserve="1">
  <p:cSld name="Split Screen (Left)">
    <p:bg>
      <p:bgPr>
        <a:solidFill>
          <a:schemeClr val="lt1"/>
        </a:solidFill>
        <a:effectLst/>
      </p:bgPr>
    </p:bg>
    <p:spTree>
      <p:nvGrpSpPr>
        <p:cNvPr id="1" name="Shape 54"/>
        <p:cNvGrpSpPr/>
        <p:nvPr/>
      </p:nvGrpSpPr>
      <p:grpSpPr>
        <a:xfrm>
          <a:off x="0" y="0"/>
          <a:ext cx="0" cy="0"/>
          <a:chOff x="0" y="0"/>
          <a:chExt cx="0" cy="0"/>
        </a:xfrm>
      </p:grpSpPr>
      <p:pic>
        <p:nvPicPr>
          <p:cNvPr id="55" name="Google Shape;55;p39"/>
          <p:cNvPicPr preferRelativeResize="0"/>
          <p:nvPr/>
        </p:nvPicPr>
        <p:blipFill rotWithShape="1">
          <a:blip r:embed="rId2">
            <a:alphaModFix/>
          </a:blip>
          <a:srcRect/>
          <a:stretch/>
        </p:blipFill>
        <p:spPr>
          <a:xfrm>
            <a:off x="4572000" y="0"/>
            <a:ext cx="4571999" cy="5143502"/>
          </a:xfrm>
          <a:prstGeom prst="rect">
            <a:avLst/>
          </a:prstGeom>
          <a:noFill/>
          <a:ln>
            <a:noFill/>
          </a:ln>
          <a:effectLst>
            <a:outerShdw blurRad="57150" dist="9525" dir="7740000" algn="bl" rotWithShape="0">
              <a:srgbClr val="000000">
                <a:alpha val="49411"/>
              </a:srgbClr>
            </a:outerShdw>
          </a:effectLst>
        </p:spPr>
      </p:pic>
      <p:sp>
        <p:nvSpPr>
          <p:cNvPr id="56" name="Google Shape;56;p39"/>
          <p:cNvSpPr/>
          <p:nvPr/>
        </p:nvSpPr>
        <p:spPr>
          <a:xfrm>
            <a:off x="353325" y="4496375"/>
            <a:ext cx="1329900" cy="674100"/>
          </a:xfrm>
          <a:prstGeom prst="rect">
            <a:avLst/>
          </a:prstGeom>
          <a:solidFill>
            <a:srgbClr val="C20E38"/>
          </a:solidFill>
          <a:ln>
            <a:noFill/>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 name="Google Shape;57;p39"/>
          <p:cNvPicPr preferRelativeResize="0"/>
          <p:nvPr/>
        </p:nvPicPr>
        <p:blipFill rotWithShape="1">
          <a:blip r:embed="rId3">
            <a:alphaModFix/>
          </a:blip>
          <a:srcRect/>
          <a:stretch/>
        </p:blipFill>
        <p:spPr>
          <a:xfrm>
            <a:off x="353225" y="4515954"/>
            <a:ext cx="1330117" cy="617755"/>
          </a:xfrm>
          <a:prstGeom prst="rect">
            <a:avLst/>
          </a:prstGeom>
          <a:noFill/>
          <a:ln>
            <a:noFill/>
          </a:ln>
        </p:spPr>
      </p:pic>
      <p:sp>
        <p:nvSpPr>
          <p:cNvPr id="58" name="Google Shape;58;p39"/>
          <p:cNvSpPr txBox="1">
            <a:spLocks noGrp="1"/>
          </p:cNvSpPr>
          <p:nvPr>
            <p:ph type="title" hasCustomPrompt="1"/>
          </p:nvPr>
        </p:nvSpPr>
        <p:spPr>
          <a:xfrm>
            <a:off x="353225" y="556290"/>
            <a:ext cx="3762000" cy="946413"/>
          </a:xfrm>
          <a:prstGeom prst="rect">
            <a:avLst/>
          </a:prstGeom>
          <a:noFill/>
          <a:ln>
            <a:noFill/>
          </a:ln>
          <a:effectLst>
            <a:outerShdw blurRad="57150" dist="19050" dir="5400000" algn="bl" rotWithShape="0">
              <a:srgbClr val="000000">
                <a:alpha val="49803"/>
              </a:srgbClr>
            </a:outerShdw>
          </a:effectLst>
        </p:spPr>
        <p:txBody>
          <a:bodyPr spcFirstLastPara="1" wrap="square" lIns="0" tIns="0" rIns="0" bIns="0" anchor="t" anchorCtr="0">
            <a:spAutoFit/>
          </a:bodyPr>
          <a:lstStyle>
            <a:lvl1pPr marR="0" lvl="0" algn="l" rtl="0">
              <a:lnSpc>
                <a:spcPct val="75000"/>
              </a:lnSpc>
              <a:spcBef>
                <a:spcPts val="0"/>
              </a:spcBef>
              <a:spcAft>
                <a:spcPts val="0"/>
              </a:spcAft>
              <a:buClr>
                <a:srgbClr val="434343"/>
              </a:buClr>
              <a:buSzPts val="4100"/>
              <a:buFont typeface="Barlow Semi Condensed SemiBold"/>
              <a:buNone/>
              <a:defRPr sz="4100" b="0" i="0" u="none" strike="noStrike" cap="all" baseline="0">
                <a:solidFill>
                  <a:srgbClr val="434343"/>
                </a:solidFill>
                <a:latin typeface="Barlow Semi Condensed SemiBold"/>
                <a:ea typeface="Barlow Semi Condensed SemiBold"/>
                <a:cs typeface="Barlow Semi Condensed SemiBold"/>
                <a:sym typeface="Barlow Semi Condensed SemiBold"/>
              </a:defRPr>
            </a:lvl1pPr>
            <a:lvl2pPr marR="0" lvl="1"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50"/>
              <a:buFont typeface="Arial"/>
              <a:buNone/>
              <a:defRPr sz="3250" b="0" i="0" u="none" strike="noStrike" cap="none">
                <a:solidFill>
                  <a:srgbClr val="000000"/>
                </a:solidFill>
                <a:latin typeface="Arial"/>
                <a:ea typeface="Arial"/>
                <a:cs typeface="Arial"/>
                <a:sym typeface="Arial"/>
              </a:defRPr>
            </a:lvl9pPr>
          </a:lstStyle>
          <a:p>
            <a:r>
              <a:rPr lang="en-US" dirty="0"/>
              <a:t>Click to add headline</a:t>
            </a:r>
            <a:endParaRPr dirty="0"/>
          </a:p>
        </p:txBody>
      </p:sp>
      <p:sp>
        <p:nvSpPr>
          <p:cNvPr id="59" name="Google Shape;59;p39"/>
          <p:cNvSpPr txBox="1">
            <a:spLocks noGrp="1"/>
          </p:cNvSpPr>
          <p:nvPr>
            <p:ph type="subTitle" idx="1" hasCustomPrompt="1"/>
          </p:nvPr>
        </p:nvSpPr>
        <p:spPr>
          <a:xfrm>
            <a:off x="353225" y="1691261"/>
            <a:ext cx="3586200" cy="21544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7B8898"/>
              </a:buClr>
              <a:buSzPts val="1400"/>
              <a:buFont typeface="Arial"/>
              <a:buNone/>
              <a:defRPr sz="1400" b="0" i="0" u="none" strike="noStrike" cap="none">
                <a:solidFill>
                  <a:srgbClr val="7B8898"/>
                </a:solidFill>
                <a:latin typeface="Barlow Semi Condensed Medium"/>
                <a:ea typeface="Barlow Semi Condensed Medium"/>
                <a:cs typeface="Barlow Semi Condensed Medium"/>
                <a:sym typeface="Barlow Semi Condensed Medium"/>
              </a:defRPr>
            </a:lvl1pPr>
            <a:lvl2pPr marR="0" lvl="1"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2pPr>
            <a:lvl3pPr marR="0" lvl="2"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3pPr>
            <a:lvl4pPr marR="0" lvl="3"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4pPr>
            <a:lvl5pPr marR="0" lvl="4"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5pPr>
            <a:lvl6pPr marR="0" lvl="5"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6pPr>
            <a:lvl7pPr marR="0" lvl="6"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7pPr>
            <a:lvl8pPr marR="0" lvl="7"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8pPr>
            <a:lvl9pPr marR="0" lvl="8" algn="l" rtl="0">
              <a:lnSpc>
                <a:spcPct val="100000"/>
              </a:lnSpc>
              <a:spcBef>
                <a:spcPts val="0"/>
              </a:spcBef>
              <a:spcAft>
                <a:spcPts val="0"/>
              </a:spcAft>
              <a:buClr>
                <a:srgbClr val="000000"/>
              </a:buClr>
              <a:buSzPts val="1400"/>
              <a:buFont typeface="Barlow Semi Condensed"/>
              <a:buNone/>
              <a:defRPr sz="1400" b="0" i="0" u="none" strike="noStrike" cap="none">
                <a:solidFill>
                  <a:srgbClr val="000000"/>
                </a:solidFill>
                <a:latin typeface="Barlow Semi Condensed"/>
                <a:ea typeface="Barlow Semi Condensed"/>
                <a:cs typeface="Barlow Semi Condensed"/>
                <a:sym typeface="Barlow Semi Condensed"/>
              </a:defRPr>
            </a:lvl9pPr>
          </a:lstStyle>
          <a:p>
            <a:r>
              <a:rPr lang="en-US" dirty="0"/>
              <a:t>Add body text here</a:t>
            </a:r>
            <a:endParaRPr dirty="0"/>
          </a:p>
        </p:txBody>
      </p:sp>
    </p:spTree>
  </p:cSld>
  <p:clrMapOvr>
    <a:masterClrMapping/>
  </p:clrMapOvr>
  <p:extLst>
    <p:ext uri="{DCECCB84-F9BA-43D5-87BE-67443E8EF086}">
      <p15:sldGuideLst xmlns:p15="http://schemas.microsoft.com/office/powerpoint/2012/main">
        <p15:guide id="1" orient="horz" pos="833">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gradFill>
          <a:gsLst>
            <a:gs pos="0">
              <a:srgbClr val="B30738"/>
            </a:gs>
            <a:gs pos="100000">
              <a:srgbClr val="811E2D"/>
            </a:gs>
          </a:gsLst>
          <a:lin ang="5400700" scaled="0"/>
        </a:gra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6C13-CBC3-4BE4-A8D9-5EEAF2B998C5}"/>
              </a:ext>
            </a:extLst>
          </p:cNvPr>
          <p:cNvSpPr>
            <a:spLocks noGrp="1"/>
          </p:cNvSpPr>
          <p:nvPr>
            <p:ph type="title"/>
          </p:nvPr>
        </p:nvSpPr>
        <p:spPr/>
        <p:txBody>
          <a:bodyPr/>
          <a:lstStyle/>
          <a:p>
            <a:r>
              <a:rPr lang="en-US" dirty="0" err="1"/>
              <a:t>Leavey</a:t>
            </a:r>
            <a:r>
              <a:rPr lang="en-US" dirty="0"/>
              <a:t> </a:t>
            </a:r>
            <a:r>
              <a:rPr lang="en-US" dirty="0" err="1"/>
              <a:t>Powerpoint</a:t>
            </a:r>
            <a:r>
              <a:rPr lang="en-US" dirty="0"/>
              <a:t> template</a:t>
            </a:r>
          </a:p>
        </p:txBody>
      </p:sp>
      <p:sp>
        <p:nvSpPr>
          <p:cNvPr id="3" name="Subtitle 2">
            <a:extLst>
              <a:ext uri="{FF2B5EF4-FFF2-40B4-BE49-F238E27FC236}">
                <a16:creationId xmlns:a16="http://schemas.microsoft.com/office/drawing/2014/main" id="{38FD6CBD-C5A7-4E3A-930F-C2DEB9662099}"/>
              </a:ext>
            </a:extLst>
          </p:cNvPr>
          <p:cNvSpPr>
            <a:spLocks noGrp="1"/>
          </p:cNvSpPr>
          <p:nvPr>
            <p:ph type="subTitle" idx="1"/>
          </p:nvPr>
        </p:nvSpPr>
        <p:spPr/>
        <p:txBody>
          <a:bodyPr/>
          <a:lstStyle/>
          <a:p>
            <a:r>
              <a:rPr lang="en-US" dirty="0"/>
              <a:t>Instructions</a:t>
            </a:r>
          </a:p>
        </p:txBody>
      </p:sp>
      <p:sp>
        <p:nvSpPr>
          <p:cNvPr id="4" name="Text Placeholder 3">
            <a:extLst>
              <a:ext uri="{FF2B5EF4-FFF2-40B4-BE49-F238E27FC236}">
                <a16:creationId xmlns:a16="http://schemas.microsoft.com/office/drawing/2014/main" id="{024E6204-B2AE-4381-9232-F67DBEDA548A}"/>
              </a:ext>
            </a:extLst>
          </p:cNvPr>
          <p:cNvSpPr>
            <a:spLocks noGrp="1"/>
          </p:cNvSpPr>
          <p:nvPr>
            <p:ph type="body" idx="2"/>
          </p:nvPr>
        </p:nvSpPr>
        <p:spPr>
          <a:xfrm>
            <a:off x="637700" y="1646568"/>
            <a:ext cx="7692000" cy="646331"/>
          </a:xfrm>
        </p:spPr>
        <p:txBody>
          <a:bodyPr/>
          <a:lstStyle/>
          <a:p>
            <a:r>
              <a:rPr lang="en-US" dirty="0"/>
              <a:t>You’ll find all the template slides available under “New Slide” above in the toolbar.  Once you select a template, you can easily add photos, text, etc.  In addition to various photo options for particular slides, you’ll also find slides that are fully customizable where you can easily add your own art/photos.</a:t>
            </a:r>
          </a:p>
        </p:txBody>
      </p:sp>
    </p:spTree>
    <p:extLst>
      <p:ext uri="{BB962C8B-B14F-4D97-AF65-F5344CB8AC3E}">
        <p14:creationId xmlns:p14="http://schemas.microsoft.com/office/powerpoint/2010/main" val="2551047311"/>
      </p:ext>
    </p:extLst>
  </p:cSld>
  <p:clrMapOvr>
    <a:masterClrMapping/>
  </p:clrMapOvr>
</p:sld>
</file>

<file path=ppt/theme/theme1.xml><?xml version="1.0" encoding="utf-8"?>
<a:theme xmlns:a="http://schemas.openxmlformats.org/drawingml/2006/main" name="Leavey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66</Words>
  <Application>Microsoft Macintosh PowerPoint</Application>
  <PresentationFormat>On-screen Show (16:9)</PresentationFormat>
  <Paragraphs>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Barlow Semi Condensed Medium</vt:lpstr>
      <vt:lpstr>Barlow Semi Condensed</vt:lpstr>
      <vt:lpstr>Barlow Semi Condensed SemiBold</vt:lpstr>
      <vt:lpstr>Leavey Template</vt:lpstr>
      <vt:lpstr>Leavey Powerpoint template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Kaufman</dc:creator>
  <cp:lastModifiedBy>Maggie Hurlbut</cp:lastModifiedBy>
  <cp:revision>14</cp:revision>
  <dcterms:modified xsi:type="dcterms:W3CDTF">2023-09-15T23:37:29Z</dcterms:modified>
</cp:coreProperties>
</file>